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handoutMasterIdLst>
    <p:handoutMasterId r:id="rId50"/>
  </p:handoutMasterIdLst>
  <p:sldIdLst>
    <p:sldId id="256" r:id="rId5"/>
    <p:sldId id="299" r:id="rId6"/>
    <p:sldId id="286" r:id="rId7"/>
    <p:sldId id="274" r:id="rId8"/>
    <p:sldId id="277" r:id="rId9"/>
    <p:sldId id="278" r:id="rId10"/>
    <p:sldId id="287" r:id="rId11"/>
    <p:sldId id="263" r:id="rId12"/>
    <p:sldId id="264" r:id="rId13"/>
    <p:sldId id="265" r:id="rId14"/>
    <p:sldId id="266" r:id="rId15"/>
    <p:sldId id="267" r:id="rId16"/>
    <p:sldId id="288" r:id="rId17"/>
    <p:sldId id="280" r:id="rId18"/>
    <p:sldId id="279" r:id="rId19"/>
    <p:sldId id="293" r:id="rId20"/>
    <p:sldId id="257" r:id="rId21"/>
    <p:sldId id="260" r:id="rId22"/>
    <p:sldId id="271" r:id="rId23"/>
    <p:sldId id="300" r:id="rId24"/>
    <p:sldId id="281" r:id="rId25"/>
    <p:sldId id="301" r:id="rId26"/>
    <p:sldId id="311" r:id="rId27"/>
    <p:sldId id="269" r:id="rId28"/>
    <p:sldId id="261" r:id="rId29"/>
    <p:sldId id="282" r:id="rId30"/>
    <p:sldId id="283" r:id="rId31"/>
    <p:sldId id="303" r:id="rId32"/>
    <p:sldId id="258" r:id="rId33"/>
    <p:sldId id="308" r:id="rId34"/>
    <p:sldId id="304" r:id="rId35"/>
    <p:sldId id="310" r:id="rId36"/>
    <p:sldId id="312" r:id="rId37"/>
    <p:sldId id="309" r:id="rId38"/>
    <p:sldId id="273" r:id="rId39"/>
    <p:sldId id="289" r:id="rId40"/>
    <p:sldId id="284" r:id="rId41"/>
    <p:sldId id="292" r:id="rId42"/>
    <p:sldId id="297" r:id="rId43"/>
    <p:sldId id="296" r:id="rId44"/>
    <p:sldId id="298" r:id="rId45"/>
    <p:sldId id="285" r:id="rId46"/>
    <p:sldId id="290" r:id="rId47"/>
    <p:sldId id="29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63E"/>
    <a:srgbClr val="CBAD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ạm Trần Anh Tiên" userId="2dcdee82-1241-4804-bd14-e0f0877abf67" providerId="ADAL" clId="{B072E9DD-AF8D-4CE7-93EC-BCEF1FB86DAD}"/>
    <pc:docChg chg="undo custSel addSld delSld modSld sldOrd">
      <pc:chgData name="Phạm Trần Anh Tiên" userId="2dcdee82-1241-4804-bd14-e0f0877abf67" providerId="ADAL" clId="{B072E9DD-AF8D-4CE7-93EC-BCEF1FB86DAD}" dt="2022-12-02T03:15:10.201" v="10772"/>
      <pc:docMkLst>
        <pc:docMk/>
      </pc:docMkLst>
      <pc:sldChg chg="addSp delSp modSp mod ord">
        <pc:chgData name="Phạm Trần Anh Tiên" userId="2dcdee82-1241-4804-bd14-e0f0877abf67" providerId="ADAL" clId="{B072E9DD-AF8D-4CE7-93EC-BCEF1FB86DAD}" dt="2022-12-01T04:04:39.807" v="10111" actId="403"/>
        <pc:sldMkLst>
          <pc:docMk/>
          <pc:sldMk cId="1543632239" sldId="256"/>
        </pc:sldMkLst>
        <pc:spChg chg="add del">
          <ac:chgData name="Phạm Trần Anh Tiên" userId="2dcdee82-1241-4804-bd14-e0f0877abf67" providerId="ADAL" clId="{B072E9DD-AF8D-4CE7-93EC-BCEF1FB86DAD}" dt="2022-11-16T02:15:16.600" v="7050"/>
          <ac:spMkLst>
            <pc:docMk/>
            <pc:sldMk cId="1543632239" sldId="256"/>
            <ac:spMk id="2" creationId="{6C3FDA3E-8ECA-97C5-9FE5-FF3B050F6691}"/>
          </ac:spMkLst>
        </pc:spChg>
        <pc:spChg chg="add del mod">
          <ac:chgData name="Phạm Trần Anh Tiên" userId="2dcdee82-1241-4804-bd14-e0f0877abf67" providerId="ADAL" clId="{B072E9DD-AF8D-4CE7-93EC-BCEF1FB86DAD}" dt="2022-12-01T04:04:39.807" v="10111" actId="403"/>
          <ac:spMkLst>
            <pc:docMk/>
            <pc:sldMk cId="1543632239" sldId="256"/>
            <ac:spMk id="3" creationId="{D8191A4E-3072-0B21-9A1C-5FDB386563F4}"/>
          </ac:spMkLst>
        </pc:spChg>
        <pc:spChg chg="add del">
          <ac:chgData name="Phạm Trần Anh Tiên" userId="2dcdee82-1241-4804-bd14-e0f0877abf67" providerId="ADAL" clId="{B072E9DD-AF8D-4CE7-93EC-BCEF1FB86DAD}" dt="2022-11-18T06:52:28.725" v="7122" actId="478"/>
          <ac:spMkLst>
            <pc:docMk/>
            <pc:sldMk cId="1543632239" sldId="256"/>
            <ac:spMk id="62" creationId="{A3C3E0F7-1F6B-3B6F-EF40-A847421B988D}"/>
          </ac:spMkLst>
        </pc:spChg>
        <pc:grpChg chg="add del">
          <ac:chgData name="Phạm Trần Anh Tiên" userId="2dcdee82-1241-4804-bd14-e0f0877abf67" providerId="ADAL" clId="{B072E9DD-AF8D-4CE7-93EC-BCEF1FB86DAD}" dt="2022-11-18T06:52:28.725" v="7122" actId="478"/>
          <ac:grpSpMkLst>
            <pc:docMk/>
            <pc:sldMk cId="1543632239" sldId="256"/>
            <ac:grpSpMk id="6" creationId="{B44E9F6C-2197-98C9-87E4-C6AD4FFB0639}"/>
          </ac:grpSpMkLst>
        </pc:grpChg>
        <pc:cxnChg chg="add mod">
          <ac:chgData name="Phạm Trần Anh Tiên" userId="2dcdee82-1241-4804-bd14-e0f0877abf67" providerId="ADAL" clId="{B072E9DD-AF8D-4CE7-93EC-BCEF1FB86DAD}" dt="2022-11-18T06:57:00.061" v="7231" actId="571"/>
          <ac:cxnSpMkLst>
            <pc:docMk/>
            <pc:sldMk cId="1543632239" sldId="256"/>
            <ac:cxnSpMk id="2" creationId="{9C5D044B-A6E2-3FED-713D-C2C65C1676F8}"/>
          </ac:cxnSpMkLst>
        </pc:cxnChg>
        <pc:cxnChg chg="add del">
          <ac:chgData name="Phạm Trần Anh Tiên" userId="2dcdee82-1241-4804-bd14-e0f0877abf67" providerId="ADAL" clId="{B072E9DD-AF8D-4CE7-93EC-BCEF1FB86DAD}" dt="2022-11-18T06:52:28.725" v="7122" actId="478"/>
          <ac:cxnSpMkLst>
            <pc:docMk/>
            <pc:sldMk cId="1543632239" sldId="256"/>
            <ac:cxnSpMk id="8" creationId="{3F5ADF97-CD95-349F-A192-B495E5A5CF7C}"/>
          </ac:cxnSpMkLst>
        </pc:cxnChg>
        <pc:cxnChg chg="add del">
          <ac:chgData name="Phạm Trần Anh Tiên" userId="2dcdee82-1241-4804-bd14-e0f0877abf67" providerId="ADAL" clId="{B072E9DD-AF8D-4CE7-93EC-BCEF1FB86DAD}" dt="2022-11-18T06:52:28.725" v="7122" actId="478"/>
          <ac:cxnSpMkLst>
            <pc:docMk/>
            <pc:sldMk cId="1543632239" sldId="256"/>
            <ac:cxnSpMk id="15" creationId="{47C46072-25B3-7217-19DB-E0215F4D95C6}"/>
          </ac:cxnSpMkLst>
        </pc:cxnChg>
        <pc:cxnChg chg="add del">
          <ac:chgData name="Phạm Trần Anh Tiên" userId="2dcdee82-1241-4804-bd14-e0f0877abf67" providerId="ADAL" clId="{B072E9DD-AF8D-4CE7-93EC-BCEF1FB86DAD}" dt="2022-11-18T06:52:28.725" v="7122" actId="478"/>
          <ac:cxnSpMkLst>
            <pc:docMk/>
            <pc:sldMk cId="1543632239" sldId="256"/>
            <ac:cxnSpMk id="18" creationId="{8AE33C10-36C2-F911-E5EB-D1C4FFE5254B}"/>
          </ac:cxnSpMkLst>
        </pc:cxnChg>
        <pc:cxnChg chg="add del">
          <ac:chgData name="Phạm Trần Anh Tiên" userId="2dcdee82-1241-4804-bd14-e0f0877abf67" providerId="ADAL" clId="{B072E9DD-AF8D-4CE7-93EC-BCEF1FB86DAD}" dt="2022-11-18T06:52:28.725" v="7122" actId="478"/>
          <ac:cxnSpMkLst>
            <pc:docMk/>
            <pc:sldMk cId="1543632239" sldId="256"/>
            <ac:cxnSpMk id="20" creationId="{D5A18A2C-EBE8-EA4C-F167-5C5787686581}"/>
          </ac:cxnSpMkLst>
        </pc:cxnChg>
        <pc:cxnChg chg="add del">
          <ac:chgData name="Phạm Trần Anh Tiên" userId="2dcdee82-1241-4804-bd14-e0f0877abf67" providerId="ADAL" clId="{B072E9DD-AF8D-4CE7-93EC-BCEF1FB86DAD}" dt="2022-11-18T06:52:28.725" v="7122" actId="478"/>
          <ac:cxnSpMkLst>
            <pc:docMk/>
            <pc:sldMk cId="1543632239" sldId="256"/>
            <ac:cxnSpMk id="23" creationId="{32C5A0BB-E073-CA1E-1DD2-D83B317941B3}"/>
          </ac:cxnSpMkLst>
        </pc:cxnChg>
        <pc:cxnChg chg="add del">
          <ac:chgData name="Phạm Trần Anh Tiên" userId="2dcdee82-1241-4804-bd14-e0f0877abf67" providerId="ADAL" clId="{B072E9DD-AF8D-4CE7-93EC-BCEF1FB86DAD}" dt="2022-11-18T06:52:28.725" v="7122" actId="478"/>
          <ac:cxnSpMkLst>
            <pc:docMk/>
            <pc:sldMk cId="1543632239" sldId="256"/>
            <ac:cxnSpMk id="26" creationId="{C56AA7FB-5E87-1B6B-2C1E-9E2EB507974B}"/>
          </ac:cxnSpMkLst>
        </pc:cxnChg>
        <pc:cxnChg chg="add del">
          <ac:chgData name="Phạm Trần Anh Tiên" userId="2dcdee82-1241-4804-bd14-e0f0877abf67" providerId="ADAL" clId="{B072E9DD-AF8D-4CE7-93EC-BCEF1FB86DAD}" dt="2022-11-18T06:52:28.725" v="7122" actId="478"/>
          <ac:cxnSpMkLst>
            <pc:docMk/>
            <pc:sldMk cId="1543632239" sldId="256"/>
            <ac:cxnSpMk id="32" creationId="{B5720957-FBF1-E1C9-360A-EF01638BF50D}"/>
          </ac:cxnSpMkLst>
        </pc:cxnChg>
        <pc:cxnChg chg="add del">
          <ac:chgData name="Phạm Trần Anh Tiên" userId="2dcdee82-1241-4804-bd14-e0f0877abf67" providerId="ADAL" clId="{B072E9DD-AF8D-4CE7-93EC-BCEF1FB86DAD}" dt="2022-11-18T06:52:28.725" v="7122" actId="478"/>
          <ac:cxnSpMkLst>
            <pc:docMk/>
            <pc:sldMk cId="1543632239" sldId="256"/>
            <ac:cxnSpMk id="33" creationId="{186F4080-767A-DC11-5607-5FFF05511090}"/>
          </ac:cxnSpMkLst>
        </pc:cxnChg>
        <pc:cxnChg chg="add del">
          <ac:chgData name="Phạm Trần Anh Tiên" userId="2dcdee82-1241-4804-bd14-e0f0877abf67" providerId="ADAL" clId="{B072E9DD-AF8D-4CE7-93EC-BCEF1FB86DAD}" dt="2022-11-18T06:52:28.725" v="7122" actId="478"/>
          <ac:cxnSpMkLst>
            <pc:docMk/>
            <pc:sldMk cId="1543632239" sldId="256"/>
            <ac:cxnSpMk id="37" creationId="{444AB198-25AA-BC9A-14E2-9E156237A5BE}"/>
          </ac:cxnSpMkLst>
        </pc:cxnChg>
        <pc:cxnChg chg="add del">
          <ac:chgData name="Phạm Trần Anh Tiên" userId="2dcdee82-1241-4804-bd14-e0f0877abf67" providerId="ADAL" clId="{B072E9DD-AF8D-4CE7-93EC-BCEF1FB86DAD}" dt="2022-11-18T06:52:28.725" v="7122" actId="478"/>
          <ac:cxnSpMkLst>
            <pc:docMk/>
            <pc:sldMk cId="1543632239" sldId="256"/>
            <ac:cxnSpMk id="39" creationId="{5B719F5B-DA90-1799-B8E5-CA237314C23C}"/>
          </ac:cxnSpMkLst>
        </pc:cxnChg>
        <pc:cxnChg chg="add del">
          <ac:chgData name="Phạm Trần Anh Tiên" userId="2dcdee82-1241-4804-bd14-e0f0877abf67" providerId="ADAL" clId="{B072E9DD-AF8D-4CE7-93EC-BCEF1FB86DAD}" dt="2022-11-18T06:52:28.725" v="7122" actId="478"/>
          <ac:cxnSpMkLst>
            <pc:docMk/>
            <pc:sldMk cId="1543632239" sldId="256"/>
            <ac:cxnSpMk id="41" creationId="{BCA255AB-A59D-571A-1E04-992ED24351F7}"/>
          </ac:cxnSpMkLst>
        </pc:cxnChg>
        <pc:cxnChg chg="add del">
          <ac:chgData name="Phạm Trần Anh Tiên" userId="2dcdee82-1241-4804-bd14-e0f0877abf67" providerId="ADAL" clId="{B072E9DD-AF8D-4CE7-93EC-BCEF1FB86DAD}" dt="2022-11-18T06:52:28.725" v="7122" actId="478"/>
          <ac:cxnSpMkLst>
            <pc:docMk/>
            <pc:sldMk cId="1543632239" sldId="256"/>
            <ac:cxnSpMk id="43" creationId="{BC884859-5FF1-901C-BBBD-10A46FD58BCF}"/>
          </ac:cxnSpMkLst>
        </pc:cxnChg>
        <pc:cxnChg chg="add del">
          <ac:chgData name="Phạm Trần Anh Tiên" userId="2dcdee82-1241-4804-bd14-e0f0877abf67" providerId="ADAL" clId="{B072E9DD-AF8D-4CE7-93EC-BCEF1FB86DAD}" dt="2022-11-18T06:52:28.725" v="7122" actId="478"/>
          <ac:cxnSpMkLst>
            <pc:docMk/>
            <pc:sldMk cId="1543632239" sldId="256"/>
            <ac:cxnSpMk id="45" creationId="{F9C5502C-FB70-FEA3-9EAF-3935F3188751}"/>
          </ac:cxnSpMkLst>
        </pc:cxnChg>
        <pc:cxnChg chg="add del">
          <ac:chgData name="Phạm Trần Anh Tiên" userId="2dcdee82-1241-4804-bd14-e0f0877abf67" providerId="ADAL" clId="{B072E9DD-AF8D-4CE7-93EC-BCEF1FB86DAD}" dt="2022-11-18T06:52:28.725" v="7122" actId="478"/>
          <ac:cxnSpMkLst>
            <pc:docMk/>
            <pc:sldMk cId="1543632239" sldId="256"/>
            <ac:cxnSpMk id="47" creationId="{4477DBEA-3300-B065-A69A-0D93052FA409}"/>
          </ac:cxnSpMkLst>
        </pc:cxnChg>
        <pc:cxnChg chg="add del">
          <ac:chgData name="Phạm Trần Anh Tiên" userId="2dcdee82-1241-4804-bd14-e0f0877abf67" providerId="ADAL" clId="{B072E9DD-AF8D-4CE7-93EC-BCEF1FB86DAD}" dt="2022-11-18T06:52:28.725" v="7122" actId="478"/>
          <ac:cxnSpMkLst>
            <pc:docMk/>
            <pc:sldMk cId="1543632239" sldId="256"/>
            <ac:cxnSpMk id="50" creationId="{5C87E30E-F02F-CD96-0420-571B91B961FF}"/>
          </ac:cxnSpMkLst>
        </pc:cxnChg>
        <pc:cxnChg chg="add del">
          <ac:chgData name="Phạm Trần Anh Tiên" userId="2dcdee82-1241-4804-bd14-e0f0877abf67" providerId="ADAL" clId="{B072E9DD-AF8D-4CE7-93EC-BCEF1FB86DAD}" dt="2022-11-18T06:52:28.725" v="7122" actId="478"/>
          <ac:cxnSpMkLst>
            <pc:docMk/>
            <pc:sldMk cId="1543632239" sldId="256"/>
            <ac:cxnSpMk id="54" creationId="{1D710118-5799-11A5-AAC3-C9E9021EA831}"/>
          </ac:cxnSpMkLst>
        </pc:cxnChg>
        <pc:cxnChg chg="add del">
          <ac:chgData name="Phạm Trần Anh Tiên" userId="2dcdee82-1241-4804-bd14-e0f0877abf67" providerId="ADAL" clId="{B072E9DD-AF8D-4CE7-93EC-BCEF1FB86DAD}" dt="2022-11-18T06:52:28.725" v="7122" actId="478"/>
          <ac:cxnSpMkLst>
            <pc:docMk/>
            <pc:sldMk cId="1543632239" sldId="256"/>
            <ac:cxnSpMk id="56" creationId="{709C3EB1-6AAE-8DAC-00A7-56DD4A8CE03D}"/>
          </ac:cxnSpMkLst>
        </pc:cxnChg>
        <pc:cxnChg chg="add del">
          <ac:chgData name="Phạm Trần Anh Tiên" userId="2dcdee82-1241-4804-bd14-e0f0877abf67" providerId="ADAL" clId="{B072E9DD-AF8D-4CE7-93EC-BCEF1FB86DAD}" dt="2022-11-18T06:52:28.725" v="7122" actId="478"/>
          <ac:cxnSpMkLst>
            <pc:docMk/>
            <pc:sldMk cId="1543632239" sldId="256"/>
            <ac:cxnSpMk id="58" creationId="{D96A3076-7AAA-A0CC-5DD9-6A62C2BA8EB5}"/>
          </ac:cxnSpMkLst>
        </pc:cxnChg>
        <pc:cxnChg chg="add del">
          <ac:chgData name="Phạm Trần Anh Tiên" userId="2dcdee82-1241-4804-bd14-e0f0877abf67" providerId="ADAL" clId="{B072E9DD-AF8D-4CE7-93EC-BCEF1FB86DAD}" dt="2022-11-18T06:52:28.725" v="7122" actId="478"/>
          <ac:cxnSpMkLst>
            <pc:docMk/>
            <pc:sldMk cId="1543632239" sldId="256"/>
            <ac:cxnSpMk id="60" creationId="{67C68F5E-138A-FB06-9410-E03D2E1ED233}"/>
          </ac:cxnSpMkLst>
        </pc:cxnChg>
      </pc:sldChg>
      <pc:sldChg chg="addSp delSp modSp mod">
        <pc:chgData name="Phạm Trần Anh Tiên" userId="2dcdee82-1241-4804-bd14-e0f0877abf67" providerId="ADAL" clId="{B072E9DD-AF8D-4CE7-93EC-BCEF1FB86DAD}" dt="2022-11-16T02:15:16.600" v="7050"/>
        <pc:sldMkLst>
          <pc:docMk/>
          <pc:sldMk cId="480489751" sldId="257"/>
        </pc:sldMkLst>
        <pc:spChg chg="add mod">
          <ac:chgData name="Phạm Trần Anh Tiên" userId="2dcdee82-1241-4804-bd14-e0f0877abf67" providerId="ADAL" clId="{B072E9DD-AF8D-4CE7-93EC-BCEF1FB86DAD}" dt="2022-10-24T10:10:30.526" v="4054" actId="1076"/>
          <ac:spMkLst>
            <pc:docMk/>
            <pc:sldMk cId="480489751" sldId="257"/>
            <ac:spMk id="2" creationId="{44C3C19D-E16F-F527-8313-A05FE56B584E}"/>
          </ac:spMkLst>
        </pc:spChg>
        <pc:spChg chg="mod">
          <ac:chgData name="Phạm Trần Anh Tiên" userId="2dcdee82-1241-4804-bd14-e0f0877abf67" providerId="ADAL" clId="{B072E9DD-AF8D-4CE7-93EC-BCEF1FB86DAD}" dt="2022-10-24T10:10:26.646" v="4053" actId="1076"/>
          <ac:spMkLst>
            <pc:docMk/>
            <pc:sldMk cId="480489751" sldId="257"/>
            <ac:spMk id="3" creationId="{F5BB0767-9465-C60B-0A9C-4085C2351E66}"/>
          </ac:spMkLst>
        </pc:spChg>
        <pc:spChg chg="add mod">
          <ac:chgData name="Phạm Trần Anh Tiên" userId="2dcdee82-1241-4804-bd14-e0f0877abf67" providerId="ADAL" clId="{B072E9DD-AF8D-4CE7-93EC-BCEF1FB86DAD}" dt="2022-10-24T10:10:30.526" v="4054" actId="1076"/>
          <ac:spMkLst>
            <pc:docMk/>
            <pc:sldMk cId="480489751" sldId="257"/>
            <ac:spMk id="4" creationId="{79A057BD-E584-5E27-E66C-2F82FF282954}"/>
          </ac:spMkLst>
        </pc:spChg>
        <pc:spChg chg="mod">
          <ac:chgData name="Phạm Trần Anh Tiên" userId="2dcdee82-1241-4804-bd14-e0f0877abf67" providerId="ADAL" clId="{B072E9DD-AF8D-4CE7-93EC-BCEF1FB86DAD}" dt="2022-10-24T10:09:56.511" v="4043" actId="2711"/>
          <ac:spMkLst>
            <pc:docMk/>
            <pc:sldMk cId="480489751" sldId="257"/>
            <ac:spMk id="5" creationId="{F55C0A51-B0F0-F7D7-8BB1-BAA3A0074F3D}"/>
          </ac:spMkLst>
        </pc:spChg>
        <pc:spChg chg="add del">
          <ac:chgData name="Phạm Trần Anh Tiên" userId="2dcdee82-1241-4804-bd14-e0f0877abf67" providerId="ADAL" clId="{B072E9DD-AF8D-4CE7-93EC-BCEF1FB86DAD}" dt="2022-11-16T02:15:16.600" v="7050"/>
          <ac:spMkLst>
            <pc:docMk/>
            <pc:sldMk cId="480489751" sldId="257"/>
            <ac:spMk id="6" creationId="{7E9B109B-E1D9-4F70-4370-3C8A61A6EB54}"/>
          </ac:spMkLst>
        </pc:spChg>
        <pc:spChg chg="mod">
          <ac:chgData name="Phạm Trần Anh Tiên" userId="2dcdee82-1241-4804-bd14-e0f0877abf67" providerId="ADAL" clId="{B072E9DD-AF8D-4CE7-93EC-BCEF1FB86DAD}" dt="2022-10-24T10:10:16.966" v="4050" actId="14100"/>
          <ac:spMkLst>
            <pc:docMk/>
            <pc:sldMk cId="480489751" sldId="257"/>
            <ac:spMk id="11" creationId="{DBB45C40-C92B-ACC6-6525-56C6758AAED8}"/>
          </ac:spMkLst>
        </pc:spChg>
        <pc:spChg chg="mod">
          <ac:chgData name="Phạm Trần Anh Tiên" userId="2dcdee82-1241-4804-bd14-e0f0877abf67" providerId="ADAL" clId="{B072E9DD-AF8D-4CE7-93EC-BCEF1FB86DAD}" dt="2022-10-24T10:10:21.589" v="4052" actId="1076"/>
          <ac:spMkLst>
            <pc:docMk/>
            <pc:sldMk cId="480489751" sldId="257"/>
            <ac:spMk id="12" creationId="{42DF690F-C841-9AC8-7097-BFE171F0C058}"/>
          </ac:spMkLst>
        </pc:spChg>
        <pc:spChg chg="mod">
          <ac:chgData name="Phạm Trần Anh Tiên" userId="2dcdee82-1241-4804-bd14-e0f0877abf67" providerId="ADAL" clId="{B072E9DD-AF8D-4CE7-93EC-BCEF1FB86DAD}" dt="2022-10-24T10:10:06.806" v="4048" actId="1076"/>
          <ac:spMkLst>
            <pc:docMk/>
            <pc:sldMk cId="480489751" sldId="257"/>
            <ac:spMk id="13" creationId="{66D463CE-E8E6-66FE-48C8-FFF11D64236E}"/>
          </ac:spMkLst>
        </pc:spChg>
        <pc:spChg chg="mod">
          <ac:chgData name="Phạm Trần Anh Tiên" userId="2dcdee82-1241-4804-bd14-e0f0877abf67" providerId="ADAL" clId="{B072E9DD-AF8D-4CE7-93EC-BCEF1FB86DAD}" dt="2022-10-24T10:10:09.367" v="4049" actId="1076"/>
          <ac:spMkLst>
            <pc:docMk/>
            <pc:sldMk cId="480489751" sldId="257"/>
            <ac:spMk id="14" creationId="{740CD889-42AA-727D-464B-4E0A5724E816}"/>
          </ac:spMkLst>
        </pc:spChg>
        <pc:spChg chg="mod">
          <ac:chgData name="Phạm Trần Anh Tiên" userId="2dcdee82-1241-4804-bd14-e0f0877abf67" providerId="ADAL" clId="{B072E9DD-AF8D-4CE7-93EC-BCEF1FB86DAD}" dt="2022-10-24T10:09:56.511" v="4043" actId="2711"/>
          <ac:spMkLst>
            <pc:docMk/>
            <pc:sldMk cId="480489751" sldId="257"/>
            <ac:spMk id="15" creationId="{59F169E6-F032-DAC2-3F3C-AAF769EB6826}"/>
          </ac:spMkLst>
        </pc:spChg>
        <pc:spChg chg="mod">
          <ac:chgData name="Phạm Trần Anh Tiên" userId="2dcdee82-1241-4804-bd14-e0f0877abf67" providerId="ADAL" clId="{B072E9DD-AF8D-4CE7-93EC-BCEF1FB86DAD}" dt="2022-10-24T10:09:56.511" v="4043" actId="2711"/>
          <ac:spMkLst>
            <pc:docMk/>
            <pc:sldMk cId="480489751" sldId="257"/>
            <ac:spMk id="16" creationId="{92F3B68F-0F67-6BE3-1A48-BE46B4FA0A02}"/>
          </ac:spMkLst>
        </pc:spChg>
        <pc:spChg chg="mod">
          <ac:chgData name="Phạm Trần Anh Tiên" userId="2dcdee82-1241-4804-bd14-e0f0877abf67" providerId="ADAL" clId="{B072E9DD-AF8D-4CE7-93EC-BCEF1FB86DAD}" dt="2022-10-24T10:09:56.511" v="4043" actId="2711"/>
          <ac:spMkLst>
            <pc:docMk/>
            <pc:sldMk cId="480489751" sldId="257"/>
            <ac:spMk id="17" creationId="{1E4D6F47-C5C6-F865-DD46-C56E8E591FC6}"/>
          </ac:spMkLst>
        </pc:spChg>
        <pc:spChg chg="mod">
          <ac:chgData name="Phạm Trần Anh Tiên" userId="2dcdee82-1241-4804-bd14-e0f0877abf67" providerId="ADAL" clId="{B072E9DD-AF8D-4CE7-93EC-BCEF1FB86DAD}" dt="2022-10-24T10:09:56.511" v="4043" actId="2711"/>
          <ac:spMkLst>
            <pc:docMk/>
            <pc:sldMk cId="480489751" sldId="257"/>
            <ac:spMk id="18" creationId="{A1F3BBC4-0E4C-2D5A-1F9C-6597259B0D02}"/>
          </ac:spMkLst>
        </pc:spChg>
      </pc:sldChg>
      <pc:sldChg chg="addSp delSp modSp mod ord">
        <pc:chgData name="Phạm Trần Anh Tiên" userId="2dcdee82-1241-4804-bd14-e0f0877abf67" providerId="ADAL" clId="{B072E9DD-AF8D-4CE7-93EC-BCEF1FB86DAD}" dt="2022-12-01T04:23:15.314" v="10250" actId="1076"/>
        <pc:sldMkLst>
          <pc:docMk/>
          <pc:sldMk cId="3795460876" sldId="258"/>
        </pc:sldMkLst>
        <pc:spChg chg="add mod">
          <ac:chgData name="Phạm Trần Anh Tiên" userId="2dcdee82-1241-4804-bd14-e0f0877abf67" providerId="ADAL" clId="{B072E9DD-AF8D-4CE7-93EC-BCEF1FB86DAD}" dt="2022-11-03T12:02:43.545" v="6889" actId="1076"/>
          <ac:spMkLst>
            <pc:docMk/>
            <pc:sldMk cId="3795460876" sldId="258"/>
            <ac:spMk id="2" creationId="{2D75E79A-C7FD-9B29-8B18-1184413DC886}"/>
          </ac:spMkLst>
        </pc:spChg>
        <pc:spChg chg="add del">
          <ac:chgData name="Phạm Trần Anh Tiên" userId="2dcdee82-1241-4804-bd14-e0f0877abf67" providerId="ADAL" clId="{B072E9DD-AF8D-4CE7-93EC-BCEF1FB86DAD}" dt="2022-11-16T02:15:16.600" v="7050"/>
          <ac:spMkLst>
            <pc:docMk/>
            <pc:sldMk cId="3795460876" sldId="258"/>
            <ac:spMk id="3" creationId="{2BFFBA0B-51AE-830B-CA39-E2C31BCAF96B}"/>
          </ac:spMkLst>
        </pc:spChg>
        <pc:spChg chg="add mod">
          <ac:chgData name="Phạm Trần Anh Tiên" userId="2dcdee82-1241-4804-bd14-e0f0877abf67" providerId="ADAL" clId="{B072E9DD-AF8D-4CE7-93EC-BCEF1FB86DAD}" dt="2022-11-29T12:08:42.672" v="10041" actId="1076"/>
          <ac:spMkLst>
            <pc:docMk/>
            <pc:sldMk cId="3795460876" sldId="258"/>
            <ac:spMk id="15" creationId="{33C176FA-BD94-D4B1-EB07-5D6A9093DBEA}"/>
          </ac:spMkLst>
        </pc:spChg>
        <pc:spChg chg="add mod">
          <ac:chgData name="Phạm Trần Anh Tiên" userId="2dcdee82-1241-4804-bd14-e0f0877abf67" providerId="ADAL" clId="{B072E9DD-AF8D-4CE7-93EC-BCEF1FB86DAD}" dt="2022-11-29T11:43:34.367" v="9619" actId="1076"/>
          <ac:spMkLst>
            <pc:docMk/>
            <pc:sldMk cId="3795460876" sldId="258"/>
            <ac:spMk id="16" creationId="{08BBC03C-AB6E-4746-1760-5E61925C43C5}"/>
          </ac:spMkLst>
        </pc:spChg>
        <pc:spChg chg="add mod">
          <ac:chgData name="Phạm Trần Anh Tiên" userId="2dcdee82-1241-4804-bd14-e0f0877abf67" providerId="ADAL" clId="{B072E9DD-AF8D-4CE7-93EC-BCEF1FB86DAD}" dt="2022-12-01T04:23:15.314" v="10250" actId="1076"/>
          <ac:spMkLst>
            <pc:docMk/>
            <pc:sldMk cId="3795460876" sldId="258"/>
            <ac:spMk id="18" creationId="{D5DC0586-DCA3-FD01-2878-9CC62AD3E641}"/>
          </ac:spMkLst>
        </pc:spChg>
        <pc:picChg chg="add del mod">
          <ac:chgData name="Phạm Trần Anh Tiên" userId="2dcdee82-1241-4804-bd14-e0f0877abf67" providerId="ADAL" clId="{B072E9DD-AF8D-4CE7-93EC-BCEF1FB86DAD}" dt="2022-11-27T11:55:47.497" v="8771" actId="478"/>
          <ac:picMkLst>
            <pc:docMk/>
            <pc:sldMk cId="3795460876" sldId="258"/>
            <ac:picMk id="4" creationId="{46A3B3B3-AD82-5168-2D8C-30231B074B7F}"/>
          </ac:picMkLst>
        </pc:picChg>
        <pc:picChg chg="add mod">
          <ac:chgData name="Phạm Trần Anh Tiên" userId="2dcdee82-1241-4804-bd14-e0f0877abf67" providerId="ADAL" clId="{B072E9DD-AF8D-4CE7-93EC-BCEF1FB86DAD}" dt="2022-11-29T11:37:31.611" v="9598" actId="1076"/>
          <ac:picMkLst>
            <pc:docMk/>
            <pc:sldMk cId="3795460876" sldId="258"/>
            <ac:picMk id="4" creationId="{875C9BB9-1E7D-8535-B6A9-3E9B732F49EB}"/>
          </ac:picMkLst>
        </pc:picChg>
        <pc:picChg chg="add mod">
          <ac:chgData name="Phạm Trần Anh Tiên" userId="2dcdee82-1241-4804-bd14-e0f0877abf67" providerId="ADAL" clId="{B072E9DD-AF8D-4CE7-93EC-BCEF1FB86DAD}" dt="2022-11-29T11:43:24.407" v="9615" actId="1076"/>
          <ac:picMkLst>
            <pc:docMk/>
            <pc:sldMk cId="3795460876" sldId="258"/>
            <ac:picMk id="5" creationId="{57B978F4-6761-852E-38AB-992E1FD4BE99}"/>
          </ac:picMkLst>
        </pc:picChg>
        <pc:picChg chg="add del mod">
          <ac:chgData name="Phạm Trần Anh Tiên" userId="2dcdee82-1241-4804-bd14-e0f0877abf67" providerId="ADAL" clId="{B072E9DD-AF8D-4CE7-93EC-BCEF1FB86DAD}" dt="2022-11-27T11:56:00.084" v="8781" actId="478"/>
          <ac:picMkLst>
            <pc:docMk/>
            <pc:sldMk cId="3795460876" sldId="258"/>
            <ac:picMk id="5" creationId="{E5484A5D-D342-EF8A-387A-6DD5E7D67F39}"/>
          </ac:picMkLst>
        </pc:picChg>
        <pc:picChg chg="del mod">
          <ac:chgData name="Phạm Trần Anh Tiên" userId="2dcdee82-1241-4804-bd14-e0f0877abf67" providerId="ADAL" clId="{B072E9DD-AF8D-4CE7-93EC-BCEF1FB86DAD}" dt="2022-11-27T11:55:22.736" v="8767" actId="478"/>
          <ac:picMkLst>
            <pc:docMk/>
            <pc:sldMk cId="3795460876" sldId="258"/>
            <ac:picMk id="10" creationId="{26F37071-FFD1-B104-17A9-6D8708410D24}"/>
          </ac:picMkLst>
        </pc:picChg>
        <pc:picChg chg="add mod">
          <ac:chgData name="Phạm Trần Anh Tiên" userId="2dcdee82-1241-4804-bd14-e0f0877abf67" providerId="ADAL" clId="{B072E9DD-AF8D-4CE7-93EC-BCEF1FB86DAD}" dt="2022-11-29T11:43:26.307" v="9616" actId="1076"/>
          <ac:picMkLst>
            <pc:docMk/>
            <pc:sldMk cId="3795460876" sldId="258"/>
            <ac:picMk id="10" creationId="{53197A6D-4BC1-6FE3-DF92-F18F91BFB31F}"/>
          </ac:picMkLst>
        </pc:picChg>
        <pc:picChg chg="add del mod">
          <ac:chgData name="Phạm Trần Anh Tiên" userId="2dcdee82-1241-4804-bd14-e0f0877abf67" providerId="ADAL" clId="{B072E9DD-AF8D-4CE7-93EC-BCEF1FB86DAD}" dt="2022-11-28T10:36:40.139" v="9425" actId="478"/>
          <ac:picMkLst>
            <pc:docMk/>
            <pc:sldMk cId="3795460876" sldId="258"/>
            <ac:picMk id="20" creationId="{5FB847DF-6DB5-48F8-93FA-76792BC0F4B8}"/>
          </ac:picMkLst>
        </pc:picChg>
        <pc:picChg chg="add del mod">
          <ac:chgData name="Phạm Trần Anh Tiên" userId="2dcdee82-1241-4804-bd14-e0f0877abf67" providerId="ADAL" clId="{B072E9DD-AF8D-4CE7-93EC-BCEF1FB86DAD}" dt="2022-11-29T11:37:28.667" v="9596" actId="478"/>
          <ac:picMkLst>
            <pc:docMk/>
            <pc:sldMk cId="3795460876" sldId="258"/>
            <ac:picMk id="21" creationId="{3C6A657A-AAC5-347A-9987-FA6A39FE0C4D}"/>
          </ac:picMkLst>
        </pc:picChg>
        <pc:picChg chg="add del mod">
          <ac:chgData name="Phạm Trần Anh Tiên" userId="2dcdee82-1241-4804-bd14-e0f0877abf67" providerId="ADAL" clId="{B072E9DD-AF8D-4CE7-93EC-BCEF1FB86DAD}" dt="2022-11-28T10:37:34.139" v="9456" actId="478"/>
          <ac:picMkLst>
            <pc:docMk/>
            <pc:sldMk cId="3795460876" sldId="258"/>
            <ac:picMk id="22" creationId="{9EF09C74-861F-D047-224B-CC439B48AF97}"/>
          </ac:picMkLst>
        </pc:picChg>
        <pc:picChg chg="add del mod">
          <ac:chgData name="Phạm Trần Anh Tiên" userId="2dcdee82-1241-4804-bd14-e0f0877abf67" providerId="ADAL" clId="{B072E9DD-AF8D-4CE7-93EC-BCEF1FB86DAD}" dt="2022-11-29T08:21:25.579" v="9586" actId="478"/>
          <ac:picMkLst>
            <pc:docMk/>
            <pc:sldMk cId="3795460876" sldId="258"/>
            <ac:picMk id="28" creationId="{7B4AB306-C475-BCE8-702B-17B1AE986DBE}"/>
          </ac:picMkLst>
        </pc:picChg>
        <pc:picChg chg="add del mod">
          <ac:chgData name="Phạm Trần Anh Tiên" userId="2dcdee82-1241-4804-bd14-e0f0877abf67" providerId="ADAL" clId="{B072E9DD-AF8D-4CE7-93EC-BCEF1FB86DAD}" dt="2022-11-29T11:37:41.475" v="9599" actId="478"/>
          <ac:picMkLst>
            <pc:docMk/>
            <pc:sldMk cId="3795460876" sldId="258"/>
            <ac:picMk id="1026" creationId="{F9F48394-86A6-C0F9-13E1-0E991161DFC4}"/>
          </ac:picMkLst>
        </pc:picChg>
        <pc:picChg chg="add del mod">
          <ac:chgData name="Phạm Trần Anh Tiên" userId="2dcdee82-1241-4804-bd14-e0f0877abf67" providerId="ADAL" clId="{B072E9DD-AF8D-4CE7-93EC-BCEF1FB86DAD}" dt="2022-11-29T11:37:57.709" v="9604" actId="478"/>
          <ac:picMkLst>
            <pc:docMk/>
            <pc:sldMk cId="3795460876" sldId="258"/>
            <ac:picMk id="1028" creationId="{D4B85EAF-F48F-0A98-3D7B-D642C2BBE6BD}"/>
          </ac:picMkLst>
        </pc:picChg>
        <pc:picChg chg="add del mod">
          <ac:chgData name="Phạm Trần Anh Tiên" userId="2dcdee82-1241-4804-bd14-e0f0877abf67" providerId="ADAL" clId="{B072E9DD-AF8D-4CE7-93EC-BCEF1FB86DAD}" dt="2022-11-29T11:50:21.799" v="9676" actId="478"/>
          <ac:picMkLst>
            <pc:docMk/>
            <pc:sldMk cId="3795460876" sldId="258"/>
            <ac:picMk id="1030" creationId="{D36E0613-CA1D-AB45-D040-AFC03B177249}"/>
          </ac:picMkLst>
        </pc:picChg>
        <pc:picChg chg="add mod">
          <ac:chgData name="Phạm Trần Anh Tiên" userId="2dcdee82-1241-4804-bd14-e0f0877abf67" providerId="ADAL" clId="{B072E9DD-AF8D-4CE7-93EC-BCEF1FB86DAD}" dt="2022-11-29T12:08:17.709" v="10008" actId="1076"/>
          <ac:picMkLst>
            <pc:docMk/>
            <pc:sldMk cId="3795460876" sldId="258"/>
            <ac:picMk id="1032" creationId="{20A888B8-C3A6-C773-D35F-71F666DEBBCB}"/>
          </ac:picMkLst>
        </pc:picChg>
        <pc:cxnChg chg="add mod">
          <ac:chgData name="Phạm Trần Anh Tiên" userId="2dcdee82-1241-4804-bd14-e0f0877abf67" providerId="ADAL" clId="{B072E9DD-AF8D-4CE7-93EC-BCEF1FB86DAD}" dt="2022-11-29T11:43:23.543" v="9614" actId="1076"/>
          <ac:cxnSpMkLst>
            <pc:docMk/>
            <pc:sldMk cId="3795460876" sldId="258"/>
            <ac:cxnSpMk id="11" creationId="{D1769C93-6EEB-06AF-6805-56C0476A27CC}"/>
          </ac:cxnSpMkLst>
        </pc:cxnChg>
        <pc:cxnChg chg="add mod">
          <ac:chgData name="Phạm Trần Anh Tiên" userId="2dcdee82-1241-4804-bd14-e0f0877abf67" providerId="ADAL" clId="{B072E9DD-AF8D-4CE7-93EC-BCEF1FB86DAD}" dt="2022-11-29T11:43:27.484" v="9617" actId="1076"/>
          <ac:cxnSpMkLst>
            <pc:docMk/>
            <pc:sldMk cId="3795460876" sldId="258"/>
            <ac:cxnSpMk id="12" creationId="{B87FEA0D-1171-5C62-8D44-C65AA9651CD1}"/>
          </ac:cxnSpMkLst>
        </pc:cxnChg>
        <pc:cxnChg chg="add del mod">
          <ac:chgData name="Phạm Trần Anh Tiên" userId="2dcdee82-1241-4804-bd14-e0f0877abf67" providerId="ADAL" clId="{B072E9DD-AF8D-4CE7-93EC-BCEF1FB86DAD}" dt="2022-11-27T11:56:00.702" v="8782" actId="478"/>
          <ac:cxnSpMkLst>
            <pc:docMk/>
            <pc:sldMk cId="3795460876" sldId="258"/>
            <ac:cxnSpMk id="13" creationId="{ED93843E-4675-AE20-6738-2168906E9D60}"/>
          </ac:cxnSpMkLst>
        </pc:cxnChg>
        <pc:cxnChg chg="add mod">
          <ac:chgData name="Phạm Trần Anh Tiên" userId="2dcdee82-1241-4804-bd14-e0f0877abf67" providerId="ADAL" clId="{B072E9DD-AF8D-4CE7-93EC-BCEF1FB86DAD}" dt="2022-11-29T11:43:34.367" v="9619" actId="1076"/>
          <ac:cxnSpMkLst>
            <pc:docMk/>
            <pc:sldMk cId="3795460876" sldId="258"/>
            <ac:cxnSpMk id="17" creationId="{4F7678B4-E239-DBF7-D0CD-542F93E142EA}"/>
          </ac:cxnSpMkLst>
        </pc:cxnChg>
        <pc:cxnChg chg="add mod">
          <ac:chgData name="Phạm Trần Anh Tiên" userId="2dcdee82-1241-4804-bd14-e0f0877abf67" providerId="ADAL" clId="{B072E9DD-AF8D-4CE7-93EC-BCEF1FB86DAD}" dt="2022-11-29T11:43:34.367" v="9619" actId="1076"/>
          <ac:cxnSpMkLst>
            <pc:docMk/>
            <pc:sldMk cId="3795460876" sldId="258"/>
            <ac:cxnSpMk id="19" creationId="{D50EFEF1-F24C-6F1C-3181-19E2423A542E}"/>
          </ac:cxnSpMkLst>
        </pc:cxnChg>
        <pc:cxnChg chg="add mod">
          <ac:chgData name="Phạm Trần Anh Tiên" userId="2dcdee82-1241-4804-bd14-e0f0877abf67" providerId="ADAL" clId="{B072E9DD-AF8D-4CE7-93EC-BCEF1FB86DAD}" dt="2022-11-29T11:43:29.235" v="9618" actId="1076"/>
          <ac:cxnSpMkLst>
            <pc:docMk/>
            <pc:sldMk cId="3795460876" sldId="258"/>
            <ac:cxnSpMk id="23" creationId="{99C0418E-2C54-3ADE-3E3A-03576871528C}"/>
          </ac:cxnSpMkLst>
        </pc:cxnChg>
        <pc:cxnChg chg="add mod">
          <ac:chgData name="Phạm Trần Anh Tiên" userId="2dcdee82-1241-4804-bd14-e0f0877abf67" providerId="ADAL" clId="{B072E9DD-AF8D-4CE7-93EC-BCEF1FB86DAD}" dt="2022-11-29T11:43:36.163" v="9620" actId="1076"/>
          <ac:cxnSpMkLst>
            <pc:docMk/>
            <pc:sldMk cId="3795460876" sldId="258"/>
            <ac:cxnSpMk id="24" creationId="{8795A487-68B9-D31F-FD4E-E47D50011DBD}"/>
          </ac:cxnSpMkLst>
        </pc:cxnChg>
      </pc:sldChg>
      <pc:sldChg chg="addSp delSp modSp del mod">
        <pc:chgData name="Phạm Trần Anh Tiên" userId="2dcdee82-1241-4804-bd14-e0f0877abf67" providerId="ADAL" clId="{B072E9DD-AF8D-4CE7-93EC-BCEF1FB86DAD}" dt="2022-11-29T11:37:14.802" v="9592" actId="47"/>
        <pc:sldMkLst>
          <pc:docMk/>
          <pc:sldMk cId="3378283939" sldId="259"/>
        </pc:sldMkLst>
        <pc:spChg chg="add del">
          <ac:chgData name="Phạm Trần Anh Tiên" userId="2dcdee82-1241-4804-bd14-e0f0877abf67" providerId="ADAL" clId="{B072E9DD-AF8D-4CE7-93EC-BCEF1FB86DAD}" dt="2022-11-16T02:15:16.600" v="7050"/>
          <ac:spMkLst>
            <pc:docMk/>
            <pc:sldMk cId="3378283939" sldId="259"/>
            <ac:spMk id="2" creationId="{7541B08F-407D-C058-FA25-67385DA2310B}"/>
          </ac:spMkLst>
        </pc:spChg>
        <pc:spChg chg="add del mod">
          <ac:chgData name="Phạm Trần Anh Tiên" userId="2dcdee82-1241-4804-bd14-e0f0877abf67" providerId="ADAL" clId="{B072E9DD-AF8D-4CE7-93EC-BCEF1FB86DAD}" dt="2022-11-03T12:02:21.412" v="6878" actId="21"/>
          <ac:spMkLst>
            <pc:docMk/>
            <pc:sldMk cId="3378283939" sldId="259"/>
            <ac:spMk id="2" creationId="{89F65D88-4AA3-7CB9-0C7F-3B33690FE0DF}"/>
          </ac:spMkLst>
        </pc:spChg>
        <pc:spChg chg="mod">
          <ac:chgData name="Phạm Trần Anh Tiên" userId="2dcdee82-1241-4804-bd14-e0f0877abf67" providerId="ADAL" clId="{B072E9DD-AF8D-4CE7-93EC-BCEF1FB86DAD}" dt="2022-11-29T08:21:29.779" v="9588" actId="1076"/>
          <ac:spMkLst>
            <pc:docMk/>
            <pc:sldMk cId="3378283939" sldId="259"/>
            <ac:spMk id="12" creationId="{42DF690F-C841-9AC8-7097-BFE171F0C058}"/>
          </ac:spMkLst>
        </pc:spChg>
        <pc:spChg chg="add del mod">
          <ac:chgData name="Phạm Trần Anh Tiên" userId="2dcdee82-1241-4804-bd14-e0f0877abf67" providerId="ADAL" clId="{B072E9DD-AF8D-4CE7-93EC-BCEF1FB86DAD}" dt="2022-11-29T08:21:31.928" v="9589" actId="478"/>
          <ac:spMkLst>
            <pc:docMk/>
            <pc:sldMk cId="3378283939" sldId="259"/>
            <ac:spMk id="13" creationId="{438B467B-7BD0-AF65-F128-999F8F00EDE9}"/>
          </ac:spMkLst>
        </pc:spChg>
        <pc:spChg chg="add del mod">
          <ac:chgData name="Phạm Trần Anh Tiên" userId="2dcdee82-1241-4804-bd14-e0f0877abf67" providerId="ADAL" clId="{B072E9DD-AF8D-4CE7-93EC-BCEF1FB86DAD}" dt="2022-11-29T08:21:31.928" v="9589" actId="478"/>
          <ac:spMkLst>
            <pc:docMk/>
            <pc:sldMk cId="3378283939" sldId="259"/>
            <ac:spMk id="14" creationId="{4C0419B5-85B0-BF9E-499E-AC7850081C1C}"/>
          </ac:spMkLst>
        </pc:spChg>
        <pc:spChg chg="add del mod">
          <ac:chgData name="Phạm Trần Anh Tiên" userId="2dcdee82-1241-4804-bd14-e0f0877abf67" providerId="ADAL" clId="{B072E9DD-AF8D-4CE7-93EC-BCEF1FB86DAD}" dt="2022-11-29T08:21:31.928" v="9589" actId="478"/>
          <ac:spMkLst>
            <pc:docMk/>
            <pc:sldMk cId="3378283939" sldId="259"/>
            <ac:spMk id="16" creationId="{68B54849-B168-5303-E3DD-02CF131558AD}"/>
          </ac:spMkLst>
        </pc:spChg>
        <pc:spChg chg="add del mod">
          <ac:chgData name="Phạm Trần Anh Tiên" userId="2dcdee82-1241-4804-bd14-e0f0877abf67" providerId="ADAL" clId="{B072E9DD-AF8D-4CE7-93EC-BCEF1FB86DAD}" dt="2022-11-29T08:21:31.928" v="9589" actId="478"/>
          <ac:spMkLst>
            <pc:docMk/>
            <pc:sldMk cId="3378283939" sldId="259"/>
            <ac:spMk id="17" creationId="{A2C8CFBD-34E2-BAEC-ADEA-FA92659C8879}"/>
          </ac:spMkLst>
        </pc:spChg>
        <pc:spChg chg="del">
          <ac:chgData name="Phạm Trần Anh Tiên" userId="2dcdee82-1241-4804-bd14-e0f0877abf67" providerId="ADAL" clId="{B072E9DD-AF8D-4CE7-93EC-BCEF1FB86DAD}" dt="2022-11-03T12:03:35.078" v="6909" actId="478"/>
          <ac:spMkLst>
            <pc:docMk/>
            <pc:sldMk cId="3378283939" sldId="259"/>
            <ac:spMk id="19" creationId="{721C3917-338F-EBFF-E562-F676002B88B9}"/>
          </ac:spMkLst>
        </pc:spChg>
        <pc:spChg chg="del">
          <ac:chgData name="Phạm Trần Anh Tiên" userId="2dcdee82-1241-4804-bd14-e0f0877abf67" providerId="ADAL" clId="{B072E9DD-AF8D-4CE7-93EC-BCEF1FB86DAD}" dt="2022-11-03T12:03:35.078" v="6909" actId="478"/>
          <ac:spMkLst>
            <pc:docMk/>
            <pc:sldMk cId="3378283939" sldId="259"/>
            <ac:spMk id="20" creationId="{EBE2545C-31D1-6C45-4F6B-430A58294459}"/>
          </ac:spMkLst>
        </pc:spChg>
        <pc:spChg chg="del">
          <ac:chgData name="Phạm Trần Anh Tiên" userId="2dcdee82-1241-4804-bd14-e0f0877abf67" providerId="ADAL" clId="{B072E9DD-AF8D-4CE7-93EC-BCEF1FB86DAD}" dt="2022-11-03T12:03:37.320" v="6910" actId="478"/>
          <ac:spMkLst>
            <pc:docMk/>
            <pc:sldMk cId="3378283939" sldId="259"/>
            <ac:spMk id="21" creationId="{8CEAFC9F-CFAC-368D-78E5-89D88B672184}"/>
          </ac:spMkLst>
        </pc:spChg>
        <pc:spChg chg="del">
          <ac:chgData name="Phạm Trần Anh Tiên" userId="2dcdee82-1241-4804-bd14-e0f0877abf67" providerId="ADAL" clId="{B072E9DD-AF8D-4CE7-93EC-BCEF1FB86DAD}" dt="2022-11-03T12:03:35.078" v="6909" actId="478"/>
          <ac:spMkLst>
            <pc:docMk/>
            <pc:sldMk cId="3378283939" sldId="259"/>
            <ac:spMk id="22" creationId="{63991665-1A96-8252-AE2F-F211FEC6EDF7}"/>
          </ac:spMkLst>
        </pc:spChg>
        <pc:spChg chg="add del mod">
          <ac:chgData name="Phạm Trần Anh Tiên" userId="2dcdee82-1241-4804-bd14-e0f0877abf67" providerId="ADAL" clId="{B072E9DD-AF8D-4CE7-93EC-BCEF1FB86DAD}" dt="2022-11-29T08:21:31.928" v="9589" actId="478"/>
          <ac:spMkLst>
            <pc:docMk/>
            <pc:sldMk cId="3378283939" sldId="259"/>
            <ac:spMk id="22" creationId="{74F54086-B9B4-59AE-61C1-F667788266C1}"/>
          </ac:spMkLst>
        </pc:spChg>
        <pc:spChg chg="add del mod">
          <ac:chgData name="Phạm Trần Anh Tiên" userId="2dcdee82-1241-4804-bd14-e0f0877abf67" providerId="ADAL" clId="{B072E9DD-AF8D-4CE7-93EC-BCEF1FB86DAD}" dt="2022-11-29T08:21:31.928" v="9589" actId="478"/>
          <ac:spMkLst>
            <pc:docMk/>
            <pc:sldMk cId="3378283939" sldId="259"/>
            <ac:spMk id="27" creationId="{FD452F5F-38A4-3AFF-2A72-2EE4D3B9FDD7}"/>
          </ac:spMkLst>
        </pc:spChg>
        <pc:picChg chg="add mod">
          <ac:chgData name="Phạm Trần Anh Tiên" userId="2dcdee82-1241-4804-bd14-e0f0877abf67" providerId="ADAL" clId="{B072E9DD-AF8D-4CE7-93EC-BCEF1FB86DAD}" dt="2022-11-28T10:36:32.538" v="9423" actId="1076"/>
          <ac:picMkLst>
            <pc:docMk/>
            <pc:sldMk cId="3378283939" sldId="259"/>
            <ac:picMk id="2" creationId="{43BBE2CA-6EDB-A6A6-2CEC-CEA3FB100291}"/>
          </ac:picMkLst>
        </pc:picChg>
        <pc:picChg chg="add del">
          <ac:chgData name="Phạm Trần Anh Tiên" userId="2dcdee82-1241-4804-bd14-e0f0877abf67" providerId="ADAL" clId="{B072E9DD-AF8D-4CE7-93EC-BCEF1FB86DAD}" dt="2022-11-27T11:51:45.554" v="8624" actId="22"/>
          <ac:picMkLst>
            <pc:docMk/>
            <pc:sldMk cId="3378283939" sldId="259"/>
            <ac:picMk id="4" creationId="{99C73CEB-5B49-A72C-2825-AA9CBE64806A}"/>
          </ac:picMkLst>
        </pc:picChg>
        <pc:picChg chg="del">
          <ac:chgData name="Phạm Trần Anh Tiên" userId="2dcdee82-1241-4804-bd14-e0f0877abf67" providerId="ADAL" clId="{B072E9DD-AF8D-4CE7-93EC-BCEF1FB86DAD}" dt="2022-11-03T12:03:32.602" v="6906" actId="478"/>
          <ac:picMkLst>
            <pc:docMk/>
            <pc:sldMk cId="3378283939" sldId="259"/>
            <ac:picMk id="4" creationId="{FD414438-1D0C-C1B8-4AD3-45EDAD522BBC}"/>
          </ac:picMkLst>
        </pc:picChg>
        <pc:picChg chg="add del mod">
          <ac:chgData name="Phạm Trần Anh Tiên" userId="2dcdee82-1241-4804-bd14-e0f0877abf67" providerId="ADAL" clId="{B072E9DD-AF8D-4CE7-93EC-BCEF1FB86DAD}" dt="2022-11-28T10:36:24.651" v="9420" actId="478"/>
          <ac:picMkLst>
            <pc:docMk/>
            <pc:sldMk cId="3378283939" sldId="259"/>
            <ac:picMk id="5" creationId="{6F867D0A-F817-1D57-8D53-C5421CFEBFA1}"/>
          </ac:picMkLst>
        </pc:picChg>
        <pc:picChg chg="add del mod">
          <ac:chgData name="Phạm Trần Anh Tiên" userId="2dcdee82-1241-4804-bd14-e0f0877abf67" providerId="ADAL" clId="{B072E9DD-AF8D-4CE7-93EC-BCEF1FB86DAD}" dt="2022-11-03T12:03:33.552" v="6908"/>
          <ac:picMkLst>
            <pc:docMk/>
            <pc:sldMk cId="3378283939" sldId="259"/>
            <ac:picMk id="5" creationId="{DDA1F430-E95B-38A6-BB42-CEC48942E3D2}"/>
          </ac:picMkLst>
        </pc:picChg>
        <pc:picChg chg="add del mod">
          <ac:chgData name="Phạm Trần Anh Tiên" userId="2dcdee82-1241-4804-bd14-e0f0877abf67" providerId="ADAL" clId="{B072E9DD-AF8D-4CE7-93EC-BCEF1FB86DAD}" dt="2022-11-03T12:03:33.552" v="6908"/>
          <ac:picMkLst>
            <pc:docMk/>
            <pc:sldMk cId="3378283939" sldId="259"/>
            <ac:picMk id="6" creationId="{81223CEE-F1A1-EBD3-97DB-CBCE207F483A}"/>
          </ac:picMkLst>
        </pc:picChg>
        <pc:picChg chg="add del mod">
          <ac:chgData name="Phạm Trần Anh Tiên" userId="2dcdee82-1241-4804-bd14-e0f0877abf67" providerId="ADAL" clId="{B072E9DD-AF8D-4CE7-93EC-BCEF1FB86DAD}" dt="2022-11-27T11:51:49.734" v="8626" actId="478"/>
          <ac:picMkLst>
            <pc:docMk/>
            <pc:sldMk cId="3378283939" sldId="259"/>
            <ac:picMk id="7" creationId="{9E6F93A5-0442-8B5B-BB7B-8E96DE2CE5D8}"/>
          </ac:picMkLst>
        </pc:picChg>
        <pc:picChg chg="add del mod">
          <ac:chgData name="Phạm Trần Anh Tiên" userId="2dcdee82-1241-4804-bd14-e0f0877abf67" providerId="ADAL" clId="{B072E9DD-AF8D-4CE7-93EC-BCEF1FB86DAD}" dt="2022-11-27T11:51:49.734" v="8626" actId="478"/>
          <ac:picMkLst>
            <pc:docMk/>
            <pc:sldMk cId="3378283939" sldId="259"/>
            <ac:picMk id="9" creationId="{671EEE07-164F-797F-7748-2285102656B3}"/>
          </ac:picMkLst>
        </pc:picChg>
        <pc:picChg chg="add del mod">
          <ac:chgData name="Phạm Trần Anh Tiên" userId="2dcdee82-1241-4804-bd14-e0f0877abf67" providerId="ADAL" clId="{B072E9DD-AF8D-4CE7-93EC-BCEF1FB86DAD}" dt="2022-11-27T11:54:41.090" v="8747" actId="478"/>
          <ac:picMkLst>
            <pc:docMk/>
            <pc:sldMk cId="3378283939" sldId="259"/>
            <ac:picMk id="1026" creationId="{0AC4D0C4-8285-B9BD-8151-5081594CD9BD}"/>
          </ac:picMkLst>
        </pc:picChg>
        <pc:cxnChg chg="del">
          <ac:chgData name="Phạm Trần Anh Tiên" userId="2dcdee82-1241-4804-bd14-e0f0877abf67" providerId="ADAL" clId="{B072E9DD-AF8D-4CE7-93EC-BCEF1FB86DAD}" dt="2022-11-03T12:03:35.078" v="6909" actId="478"/>
          <ac:cxnSpMkLst>
            <pc:docMk/>
            <pc:sldMk cId="3378283939" sldId="259"/>
            <ac:cxnSpMk id="3" creationId="{919B2614-5238-E2E4-FB56-6169B0255A28}"/>
          </ac:cxnSpMkLst>
        </pc:cxnChg>
        <pc:cxnChg chg="add del mod">
          <ac:chgData name="Phạm Trần Anh Tiên" userId="2dcdee82-1241-4804-bd14-e0f0877abf67" providerId="ADAL" clId="{B072E9DD-AF8D-4CE7-93EC-BCEF1FB86DAD}" dt="2022-11-26T15:46:15.389" v="8612" actId="21"/>
          <ac:cxnSpMkLst>
            <pc:docMk/>
            <pc:sldMk cId="3378283939" sldId="259"/>
            <ac:cxnSpMk id="4" creationId="{93A4A925-0F3B-A8E5-2FDB-CE15CB97CA57}"/>
          </ac:cxnSpMkLst>
        </pc:cxnChg>
        <pc:cxnChg chg="add del mod">
          <ac:chgData name="Phạm Trần Anh Tiên" userId="2dcdee82-1241-4804-bd14-e0f0877abf67" providerId="ADAL" clId="{B072E9DD-AF8D-4CE7-93EC-BCEF1FB86DAD}" dt="2022-11-26T15:46:14.238" v="8611" actId="21"/>
          <ac:cxnSpMkLst>
            <pc:docMk/>
            <pc:sldMk cId="3378283939" sldId="259"/>
            <ac:cxnSpMk id="5" creationId="{0461B733-270A-153C-CB68-31B5E3BEF7A5}"/>
          </ac:cxnSpMkLst>
        </pc:cxnChg>
        <pc:cxnChg chg="add del mod">
          <ac:chgData name="Phạm Trần Anh Tiên" userId="2dcdee82-1241-4804-bd14-e0f0877abf67" providerId="ADAL" clId="{B072E9DD-AF8D-4CE7-93EC-BCEF1FB86DAD}" dt="2022-11-29T08:21:33.848" v="9590" actId="478"/>
          <ac:cxnSpMkLst>
            <pc:docMk/>
            <pc:sldMk cId="3378283939" sldId="259"/>
            <ac:cxnSpMk id="6" creationId="{18BAD2A0-C7E9-BBA8-B8A6-09BF138825FB}"/>
          </ac:cxnSpMkLst>
        </pc:cxnChg>
        <pc:cxnChg chg="add del mod">
          <ac:chgData name="Phạm Trần Anh Tiên" userId="2dcdee82-1241-4804-bd14-e0f0877abf67" providerId="ADAL" clId="{B072E9DD-AF8D-4CE7-93EC-BCEF1FB86DAD}" dt="2022-11-26T15:46:13.682" v="8610" actId="21"/>
          <ac:cxnSpMkLst>
            <pc:docMk/>
            <pc:sldMk cId="3378283939" sldId="259"/>
            <ac:cxnSpMk id="6" creationId="{8C201964-DDAC-FFE7-894C-91C2EA08AB04}"/>
          </ac:cxnSpMkLst>
        </pc:cxnChg>
        <pc:cxnChg chg="del">
          <ac:chgData name="Phạm Trần Anh Tiên" userId="2dcdee82-1241-4804-bd14-e0f0877abf67" providerId="ADAL" clId="{B072E9DD-AF8D-4CE7-93EC-BCEF1FB86DAD}" dt="2022-11-03T12:03:35.078" v="6909" actId="478"/>
          <ac:cxnSpMkLst>
            <pc:docMk/>
            <pc:sldMk cId="3378283939" sldId="259"/>
            <ac:cxnSpMk id="8" creationId="{2F62D3B5-E8B3-BAD2-981C-81784530CC76}"/>
          </ac:cxnSpMkLst>
        </pc:cxnChg>
        <pc:cxnChg chg="add del mod">
          <ac:chgData name="Phạm Trần Anh Tiên" userId="2dcdee82-1241-4804-bd14-e0f0877abf67" providerId="ADAL" clId="{B072E9DD-AF8D-4CE7-93EC-BCEF1FB86DAD}" dt="2022-11-29T08:21:31.928" v="9589" actId="478"/>
          <ac:cxnSpMkLst>
            <pc:docMk/>
            <pc:sldMk cId="3378283939" sldId="259"/>
            <ac:cxnSpMk id="8" creationId="{861B5883-2B41-1595-89F7-93EF90083553}"/>
          </ac:cxnSpMkLst>
        </pc:cxnChg>
        <pc:cxnChg chg="add del mod">
          <ac:chgData name="Phạm Trần Anh Tiên" userId="2dcdee82-1241-4804-bd14-e0f0877abf67" providerId="ADAL" clId="{B072E9DD-AF8D-4CE7-93EC-BCEF1FB86DAD}" dt="2022-11-26T15:46:12.960" v="8609" actId="21"/>
          <ac:cxnSpMkLst>
            <pc:docMk/>
            <pc:sldMk cId="3378283939" sldId="259"/>
            <ac:cxnSpMk id="8" creationId="{D153AB2A-C474-EC50-FE97-78E1045031C4}"/>
          </ac:cxnSpMkLst>
        </pc:cxnChg>
        <pc:cxnChg chg="add del mod">
          <ac:chgData name="Phạm Trần Anh Tiên" userId="2dcdee82-1241-4804-bd14-e0f0877abf67" providerId="ADAL" clId="{B072E9DD-AF8D-4CE7-93EC-BCEF1FB86DAD}" dt="2022-11-26T15:46:12.110" v="8608" actId="21"/>
          <ac:cxnSpMkLst>
            <pc:docMk/>
            <pc:sldMk cId="3378283939" sldId="259"/>
            <ac:cxnSpMk id="10" creationId="{501FEA11-80D0-523E-5A0F-9F2323324C6F}"/>
          </ac:cxnSpMkLst>
        </pc:cxnChg>
        <pc:cxnChg chg="add del mod">
          <ac:chgData name="Phạm Trần Anh Tiên" userId="2dcdee82-1241-4804-bd14-e0f0877abf67" providerId="ADAL" clId="{B072E9DD-AF8D-4CE7-93EC-BCEF1FB86DAD}" dt="2022-11-29T08:21:31.928" v="9589" actId="478"/>
          <ac:cxnSpMkLst>
            <pc:docMk/>
            <pc:sldMk cId="3378283939" sldId="259"/>
            <ac:cxnSpMk id="10" creationId="{A4255834-EFF6-498A-3C23-79600B537BB3}"/>
          </ac:cxnSpMkLst>
        </pc:cxnChg>
        <pc:cxnChg chg="add del mod">
          <ac:chgData name="Phạm Trần Anh Tiên" userId="2dcdee82-1241-4804-bd14-e0f0877abf67" providerId="ADAL" clId="{B072E9DD-AF8D-4CE7-93EC-BCEF1FB86DAD}" dt="2022-11-29T08:21:31.928" v="9589" actId="478"/>
          <ac:cxnSpMkLst>
            <pc:docMk/>
            <pc:sldMk cId="3378283939" sldId="259"/>
            <ac:cxnSpMk id="11" creationId="{9C1BB895-F58C-682D-FF13-BE51D0405D06}"/>
          </ac:cxnSpMkLst>
        </pc:cxnChg>
        <pc:cxnChg chg="del">
          <ac:chgData name="Phạm Trần Anh Tiên" userId="2dcdee82-1241-4804-bd14-e0f0877abf67" providerId="ADAL" clId="{B072E9DD-AF8D-4CE7-93EC-BCEF1FB86DAD}" dt="2022-11-03T12:03:35.078" v="6909" actId="478"/>
          <ac:cxnSpMkLst>
            <pc:docMk/>
            <pc:sldMk cId="3378283939" sldId="259"/>
            <ac:cxnSpMk id="13" creationId="{2DC13D97-B847-51B4-FD5A-1401A85E33F2}"/>
          </ac:cxnSpMkLst>
        </pc:cxnChg>
        <pc:cxnChg chg="add del">
          <ac:chgData name="Phạm Trần Anh Tiên" userId="2dcdee82-1241-4804-bd14-e0f0877abf67" providerId="ADAL" clId="{B072E9DD-AF8D-4CE7-93EC-BCEF1FB86DAD}" dt="2022-11-26T16:35:35.086" v="8617" actId="21"/>
          <ac:cxnSpMkLst>
            <pc:docMk/>
            <pc:sldMk cId="3378283939" sldId="259"/>
            <ac:cxnSpMk id="13" creationId="{5295291A-838B-8845-9DD7-510C52237216}"/>
          </ac:cxnSpMkLst>
        </pc:cxnChg>
        <pc:cxnChg chg="add del mod">
          <ac:chgData name="Phạm Trần Anh Tiên" userId="2dcdee82-1241-4804-bd14-e0f0877abf67" providerId="ADAL" clId="{B072E9DD-AF8D-4CE7-93EC-BCEF1FB86DAD}" dt="2022-11-26T16:35:35.086" v="8617" actId="21"/>
          <ac:cxnSpMkLst>
            <pc:docMk/>
            <pc:sldMk cId="3378283939" sldId="259"/>
            <ac:cxnSpMk id="14" creationId="{68C7E30B-7AB1-898D-EBB1-FCD5A6062DE1}"/>
          </ac:cxnSpMkLst>
        </pc:cxnChg>
        <pc:cxnChg chg="del">
          <ac:chgData name="Phạm Trần Anh Tiên" userId="2dcdee82-1241-4804-bd14-e0f0877abf67" providerId="ADAL" clId="{B072E9DD-AF8D-4CE7-93EC-BCEF1FB86DAD}" dt="2022-11-03T12:03:35.078" v="6909" actId="478"/>
          <ac:cxnSpMkLst>
            <pc:docMk/>
            <pc:sldMk cId="3378283939" sldId="259"/>
            <ac:cxnSpMk id="16" creationId="{0071B309-5130-93F8-9627-631AF4A138B0}"/>
          </ac:cxnSpMkLst>
        </pc:cxnChg>
        <pc:cxnChg chg="add del mod">
          <ac:chgData name="Phạm Trần Anh Tiên" userId="2dcdee82-1241-4804-bd14-e0f0877abf67" providerId="ADAL" clId="{B072E9DD-AF8D-4CE7-93EC-BCEF1FB86DAD}" dt="2022-11-29T08:21:31.928" v="9589" actId="478"/>
          <ac:cxnSpMkLst>
            <pc:docMk/>
            <pc:sldMk cId="3378283939" sldId="259"/>
            <ac:cxnSpMk id="20" creationId="{38685787-CD2D-A2B1-6ACB-26DB77002431}"/>
          </ac:cxnSpMkLst>
        </pc:cxnChg>
        <pc:cxnChg chg="add del mod">
          <ac:chgData name="Phạm Trần Anh Tiên" userId="2dcdee82-1241-4804-bd14-e0f0877abf67" providerId="ADAL" clId="{B072E9DD-AF8D-4CE7-93EC-BCEF1FB86DAD}" dt="2022-11-29T08:21:31.928" v="9589" actId="478"/>
          <ac:cxnSpMkLst>
            <pc:docMk/>
            <pc:sldMk cId="3378283939" sldId="259"/>
            <ac:cxnSpMk id="23" creationId="{EDDA6A3D-9C4E-9456-D78D-6F733312ED8F}"/>
          </ac:cxnSpMkLst>
        </pc:cxnChg>
      </pc:sldChg>
      <pc:sldChg chg="addSp delSp modSp mod">
        <pc:chgData name="Phạm Trần Anh Tiên" userId="2dcdee82-1241-4804-bd14-e0f0877abf67" providerId="ADAL" clId="{B072E9DD-AF8D-4CE7-93EC-BCEF1FB86DAD}" dt="2022-11-25T15:44:45.924" v="8490" actId="1076"/>
        <pc:sldMkLst>
          <pc:docMk/>
          <pc:sldMk cId="4267831599" sldId="260"/>
        </pc:sldMkLst>
        <pc:spChg chg="add del">
          <ac:chgData name="Phạm Trần Anh Tiên" userId="2dcdee82-1241-4804-bd14-e0f0877abf67" providerId="ADAL" clId="{B072E9DD-AF8D-4CE7-93EC-BCEF1FB86DAD}" dt="2022-11-16T02:15:16.600" v="7050"/>
          <ac:spMkLst>
            <pc:docMk/>
            <pc:sldMk cId="4267831599" sldId="260"/>
            <ac:spMk id="5" creationId="{5A051702-8692-FC77-9D6B-6F19072EF61C}"/>
          </ac:spMkLst>
        </pc:spChg>
        <pc:spChg chg="add mod">
          <ac:chgData name="Phạm Trần Anh Tiên" userId="2dcdee82-1241-4804-bd14-e0f0877abf67" providerId="ADAL" clId="{B072E9DD-AF8D-4CE7-93EC-BCEF1FB86DAD}" dt="2022-11-25T15:42:15.059" v="8377" actId="1076"/>
          <ac:spMkLst>
            <pc:docMk/>
            <pc:sldMk cId="4267831599" sldId="260"/>
            <ac:spMk id="8" creationId="{27ACD973-4377-2FA1-84F1-A0D6B1B2324F}"/>
          </ac:spMkLst>
        </pc:spChg>
        <pc:spChg chg="mod">
          <ac:chgData name="Phạm Trần Anh Tiên" userId="2dcdee82-1241-4804-bd14-e0f0877abf67" providerId="ADAL" clId="{B072E9DD-AF8D-4CE7-93EC-BCEF1FB86DAD}" dt="2022-11-25T15:41:59.388" v="8372" actId="1076"/>
          <ac:spMkLst>
            <pc:docMk/>
            <pc:sldMk cId="4267831599" sldId="260"/>
            <ac:spMk id="9" creationId="{29251C8B-35E8-6E02-5B48-4E900F24D9CD}"/>
          </ac:spMkLst>
        </pc:spChg>
        <pc:spChg chg="add mod">
          <ac:chgData name="Phạm Trần Anh Tiên" userId="2dcdee82-1241-4804-bd14-e0f0877abf67" providerId="ADAL" clId="{B072E9DD-AF8D-4CE7-93EC-BCEF1FB86DAD}" dt="2022-11-25T15:42:15.059" v="8377" actId="1076"/>
          <ac:spMkLst>
            <pc:docMk/>
            <pc:sldMk cId="4267831599" sldId="260"/>
            <ac:spMk id="12" creationId="{95CDA992-89D8-DD92-5E35-EEA2BE8AFD46}"/>
          </ac:spMkLst>
        </pc:spChg>
        <pc:spChg chg="add mod">
          <ac:chgData name="Phạm Trần Anh Tiên" userId="2dcdee82-1241-4804-bd14-e0f0877abf67" providerId="ADAL" clId="{B072E9DD-AF8D-4CE7-93EC-BCEF1FB86DAD}" dt="2022-11-17T02:42:02.365" v="7052" actId="571"/>
          <ac:spMkLst>
            <pc:docMk/>
            <pc:sldMk cId="4267831599" sldId="260"/>
            <ac:spMk id="14" creationId="{D6BD659F-DD82-40B3-F6EF-B862E782FCAA}"/>
          </ac:spMkLst>
        </pc:spChg>
        <pc:spChg chg="add mod">
          <ac:chgData name="Phạm Trần Anh Tiên" userId="2dcdee82-1241-4804-bd14-e0f0877abf67" providerId="ADAL" clId="{B072E9DD-AF8D-4CE7-93EC-BCEF1FB86DAD}" dt="2022-11-17T02:42:02.365" v="7052" actId="571"/>
          <ac:spMkLst>
            <pc:docMk/>
            <pc:sldMk cId="4267831599" sldId="260"/>
            <ac:spMk id="16" creationId="{9FAB6B65-5ED4-3104-F006-FFD3BF006E91}"/>
          </ac:spMkLst>
        </pc:spChg>
        <pc:spChg chg="add mod">
          <ac:chgData name="Phạm Trần Anh Tiên" userId="2dcdee82-1241-4804-bd14-e0f0877abf67" providerId="ADAL" clId="{B072E9DD-AF8D-4CE7-93EC-BCEF1FB86DAD}" dt="2022-11-25T15:42:31.539" v="8394" actId="1076"/>
          <ac:spMkLst>
            <pc:docMk/>
            <pc:sldMk cId="4267831599" sldId="260"/>
            <ac:spMk id="18" creationId="{128F66B6-206E-9C2A-AECC-C2FCDD314959}"/>
          </ac:spMkLst>
        </pc:spChg>
        <pc:spChg chg="add mod">
          <ac:chgData name="Phạm Trần Anh Tiên" userId="2dcdee82-1241-4804-bd14-e0f0877abf67" providerId="ADAL" clId="{B072E9DD-AF8D-4CE7-93EC-BCEF1FB86DAD}" dt="2022-11-25T15:43:41.089" v="8421" actId="207"/>
          <ac:spMkLst>
            <pc:docMk/>
            <pc:sldMk cId="4267831599" sldId="260"/>
            <ac:spMk id="24" creationId="{F9EDC55A-CE7A-DC93-456A-5DE2CE443556}"/>
          </ac:spMkLst>
        </pc:spChg>
        <pc:spChg chg="add mod">
          <ac:chgData name="Phạm Trần Anh Tiên" userId="2dcdee82-1241-4804-bd14-e0f0877abf67" providerId="ADAL" clId="{B072E9DD-AF8D-4CE7-93EC-BCEF1FB86DAD}" dt="2022-11-25T15:44:36.267" v="8473" actId="20577"/>
          <ac:spMkLst>
            <pc:docMk/>
            <pc:sldMk cId="4267831599" sldId="260"/>
            <ac:spMk id="25" creationId="{B3915494-5384-1ED5-3C40-4AD9EC2BFE3E}"/>
          </ac:spMkLst>
        </pc:spChg>
        <pc:spChg chg="add mod">
          <ac:chgData name="Phạm Trần Anh Tiên" userId="2dcdee82-1241-4804-bd14-e0f0877abf67" providerId="ADAL" clId="{B072E9DD-AF8D-4CE7-93EC-BCEF1FB86DAD}" dt="2022-11-25T15:44:39.839" v="8477"/>
          <ac:spMkLst>
            <pc:docMk/>
            <pc:sldMk cId="4267831599" sldId="260"/>
            <ac:spMk id="28" creationId="{B021192A-824C-0AC3-CE6A-9B507BCEFF93}"/>
          </ac:spMkLst>
        </pc:spChg>
        <pc:spChg chg="add mod">
          <ac:chgData name="Phạm Trần Anh Tiên" userId="2dcdee82-1241-4804-bd14-e0f0877abf67" providerId="ADAL" clId="{B072E9DD-AF8D-4CE7-93EC-BCEF1FB86DAD}" dt="2022-11-25T15:44:45.924" v="8490" actId="1076"/>
          <ac:spMkLst>
            <pc:docMk/>
            <pc:sldMk cId="4267831599" sldId="260"/>
            <ac:spMk id="29" creationId="{F773CC87-125D-D48A-B13C-309A29E3870B}"/>
          </ac:spMkLst>
        </pc:spChg>
        <pc:picChg chg="add mod">
          <ac:chgData name="Phạm Trần Anh Tiên" userId="2dcdee82-1241-4804-bd14-e0f0877abf67" providerId="ADAL" clId="{B072E9DD-AF8D-4CE7-93EC-BCEF1FB86DAD}" dt="2022-11-17T02:42:02.365" v="7052" actId="571"/>
          <ac:picMkLst>
            <pc:docMk/>
            <pc:sldMk cId="4267831599" sldId="260"/>
            <ac:picMk id="5" creationId="{D42B1FB5-6199-4D77-4822-9C18F7A18E81}"/>
          </ac:picMkLst>
        </pc:picChg>
        <pc:picChg chg="mod">
          <ac:chgData name="Phạm Trần Anh Tiên" userId="2dcdee82-1241-4804-bd14-e0f0877abf67" providerId="ADAL" clId="{B072E9DD-AF8D-4CE7-93EC-BCEF1FB86DAD}" dt="2022-11-25T15:42:07.659" v="8374" actId="1076"/>
          <ac:picMkLst>
            <pc:docMk/>
            <pc:sldMk cId="4267831599" sldId="260"/>
            <ac:picMk id="10" creationId="{24B4E225-B149-A07C-EEEA-CC26C6968C2C}"/>
          </ac:picMkLst>
        </pc:picChg>
        <pc:picChg chg="add mod">
          <ac:chgData name="Phạm Trần Anh Tiên" userId="2dcdee82-1241-4804-bd14-e0f0877abf67" providerId="ADAL" clId="{B072E9DD-AF8D-4CE7-93EC-BCEF1FB86DAD}" dt="2022-11-25T15:42:36.215" v="8396" actId="571"/>
          <ac:picMkLst>
            <pc:docMk/>
            <pc:sldMk cId="4267831599" sldId="260"/>
            <ac:picMk id="19" creationId="{925D0824-694C-7723-2F92-408F096B2A50}"/>
          </ac:picMkLst>
        </pc:picChg>
        <pc:picChg chg="add mod">
          <ac:chgData name="Phạm Trần Anh Tiên" userId="2dcdee82-1241-4804-bd14-e0f0877abf67" providerId="ADAL" clId="{B072E9DD-AF8D-4CE7-93EC-BCEF1FB86DAD}" dt="2022-11-25T15:42:36.215" v="8396" actId="571"/>
          <ac:picMkLst>
            <pc:docMk/>
            <pc:sldMk cId="4267831599" sldId="260"/>
            <ac:picMk id="21" creationId="{5ED2BB4B-ED90-6886-0A6D-C9C9F52733B7}"/>
          </ac:picMkLst>
        </pc:picChg>
        <pc:picChg chg="add mod">
          <ac:chgData name="Phạm Trần Anh Tiên" userId="2dcdee82-1241-4804-bd14-e0f0877abf67" providerId="ADAL" clId="{B072E9DD-AF8D-4CE7-93EC-BCEF1FB86DAD}" dt="2022-11-25T15:42:36.215" v="8396" actId="571"/>
          <ac:picMkLst>
            <pc:docMk/>
            <pc:sldMk cId="4267831599" sldId="260"/>
            <ac:picMk id="22" creationId="{F3056CC0-BCF3-AAE3-7F74-C3E4865F77FE}"/>
          </ac:picMkLst>
        </pc:picChg>
        <pc:picChg chg="add mod">
          <ac:chgData name="Phạm Trần Anh Tiên" userId="2dcdee82-1241-4804-bd14-e0f0877abf67" providerId="ADAL" clId="{B072E9DD-AF8D-4CE7-93EC-BCEF1FB86DAD}" dt="2022-11-25T15:44:38.535" v="8475"/>
          <ac:picMkLst>
            <pc:docMk/>
            <pc:sldMk cId="4267831599" sldId="260"/>
            <ac:picMk id="26" creationId="{235689C7-C6AC-FAC8-CB2E-42DF6EFB37B6}"/>
          </ac:picMkLst>
        </pc:picChg>
        <pc:picChg chg="add mod">
          <ac:chgData name="Phạm Trần Anh Tiên" userId="2dcdee82-1241-4804-bd14-e0f0877abf67" providerId="ADAL" clId="{B072E9DD-AF8D-4CE7-93EC-BCEF1FB86DAD}" dt="2022-11-25T15:44:39.839" v="8477"/>
          <ac:picMkLst>
            <pc:docMk/>
            <pc:sldMk cId="4267831599" sldId="260"/>
            <ac:picMk id="27" creationId="{81FD7FE8-31A3-596E-741D-959DF9AA293A}"/>
          </ac:picMkLst>
        </pc:picChg>
        <pc:picChg chg="add mod">
          <ac:chgData name="Phạm Trần Anh Tiên" userId="2dcdee82-1241-4804-bd14-e0f0877abf67" providerId="ADAL" clId="{B072E9DD-AF8D-4CE7-93EC-BCEF1FB86DAD}" dt="2022-11-25T15:42:07.659" v="8374" actId="1076"/>
          <ac:picMkLst>
            <pc:docMk/>
            <pc:sldMk cId="4267831599" sldId="260"/>
            <ac:picMk id="1026" creationId="{AF59517D-4CA0-8BAE-9095-E39040C45E2A}"/>
          </ac:picMkLst>
        </pc:picChg>
        <pc:picChg chg="add mod">
          <ac:chgData name="Phạm Trần Anh Tiên" userId="2dcdee82-1241-4804-bd14-e0f0877abf67" providerId="ADAL" clId="{B072E9DD-AF8D-4CE7-93EC-BCEF1FB86DAD}" dt="2022-11-25T15:42:07.659" v="8374" actId="1076"/>
          <ac:picMkLst>
            <pc:docMk/>
            <pc:sldMk cId="4267831599" sldId="260"/>
            <ac:picMk id="1028" creationId="{391A976A-B15A-A8AC-9E96-C4F4FCACA0EE}"/>
          </ac:picMkLst>
        </pc:picChg>
        <pc:cxnChg chg="add mod">
          <ac:chgData name="Phạm Trần Anh Tiên" userId="2dcdee82-1241-4804-bd14-e0f0877abf67" providerId="ADAL" clId="{B072E9DD-AF8D-4CE7-93EC-BCEF1FB86DAD}" dt="2022-11-25T15:42:07.659" v="8374" actId="1076"/>
          <ac:cxnSpMkLst>
            <pc:docMk/>
            <pc:sldMk cId="4267831599" sldId="260"/>
            <ac:cxnSpMk id="3" creationId="{BB80625B-3E3E-A765-E5DF-608F4BDF26F2}"/>
          </ac:cxnSpMkLst>
        </pc:cxnChg>
        <pc:cxnChg chg="add mod">
          <ac:chgData name="Phạm Trần Anh Tiên" userId="2dcdee82-1241-4804-bd14-e0f0877abf67" providerId="ADAL" clId="{B072E9DD-AF8D-4CE7-93EC-BCEF1FB86DAD}" dt="2022-11-03T11:59:11.946" v="6751"/>
          <ac:cxnSpMkLst>
            <pc:docMk/>
            <pc:sldMk cId="4267831599" sldId="260"/>
            <ac:cxnSpMk id="9" creationId="{589E6607-7EB9-149A-867A-B2D6AF9933C7}"/>
          </ac:cxnSpMkLst>
        </pc:cxnChg>
        <pc:cxnChg chg="add mod">
          <ac:chgData name="Phạm Trần Anh Tiên" userId="2dcdee82-1241-4804-bd14-e0f0877abf67" providerId="ADAL" clId="{B072E9DD-AF8D-4CE7-93EC-BCEF1FB86DAD}" dt="2022-11-25T15:42:15.059" v="8377" actId="1076"/>
          <ac:cxnSpMkLst>
            <pc:docMk/>
            <pc:sldMk cId="4267831599" sldId="260"/>
            <ac:cxnSpMk id="11" creationId="{2004B6A7-0011-AA8B-E898-9EB688312576}"/>
          </ac:cxnSpMkLst>
        </pc:cxnChg>
        <pc:cxnChg chg="add mod">
          <ac:chgData name="Phạm Trần Anh Tiên" userId="2dcdee82-1241-4804-bd14-e0f0877abf67" providerId="ADAL" clId="{B072E9DD-AF8D-4CE7-93EC-BCEF1FB86DAD}" dt="2022-11-17T02:42:02.365" v="7052" actId="571"/>
          <ac:cxnSpMkLst>
            <pc:docMk/>
            <pc:sldMk cId="4267831599" sldId="260"/>
            <ac:cxnSpMk id="13" creationId="{1520BA29-5C4B-06EC-621C-2AB37E23D60C}"/>
          </ac:cxnSpMkLst>
        </pc:cxnChg>
        <pc:cxnChg chg="add mod">
          <ac:chgData name="Phạm Trần Anh Tiên" userId="2dcdee82-1241-4804-bd14-e0f0877abf67" providerId="ADAL" clId="{B072E9DD-AF8D-4CE7-93EC-BCEF1FB86DAD}" dt="2022-11-25T15:42:07.659" v="8374" actId="1076"/>
          <ac:cxnSpMkLst>
            <pc:docMk/>
            <pc:sldMk cId="4267831599" sldId="260"/>
            <ac:cxnSpMk id="13" creationId="{E384658D-097B-7CFA-7C05-4A9C56BFBE34}"/>
          </ac:cxnSpMkLst>
        </pc:cxnChg>
        <pc:cxnChg chg="add mod">
          <ac:chgData name="Phạm Trần Anh Tiên" userId="2dcdee82-1241-4804-bd14-e0f0877abf67" providerId="ADAL" clId="{B072E9DD-AF8D-4CE7-93EC-BCEF1FB86DAD}" dt="2022-11-25T15:42:11.927" v="8376" actId="14100"/>
          <ac:cxnSpMkLst>
            <pc:docMk/>
            <pc:sldMk cId="4267831599" sldId="260"/>
            <ac:cxnSpMk id="14" creationId="{43FD58D6-8735-B136-80AB-28849FB86DEA}"/>
          </ac:cxnSpMkLst>
        </pc:cxnChg>
        <pc:cxnChg chg="add mod">
          <ac:chgData name="Phạm Trần Anh Tiên" userId="2dcdee82-1241-4804-bd14-e0f0877abf67" providerId="ADAL" clId="{B072E9DD-AF8D-4CE7-93EC-BCEF1FB86DAD}" dt="2022-11-17T02:42:02.365" v="7052" actId="571"/>
          <ac:cxnSpMkLst>
            <pc:docMk/>
            <pc:sldMk cId="4267831599" sldId="260"/>
            <ac:cxnSpMk id="15" creationId="{31CE1E0F-920E-4B01-2018-149404339AB3}"/>
          </ac:cxnSpMkLst>
        </pc:cxnChg>
        <pc:cxnChg chg="add mod">
          <ac:chgData name="Phạm Trần Anh Tiên" userId="2dcdee82-1241-4804-bd14-e0f0877abf67" providerId="ADAL" clId="{B072E9DD-AF8D-4CE7-93EC-BCEF1FB86DAD}" dt="2022-11-25T15:42:36.215" v="8396" actId="571"/>
          <ac:cxnSpMkLst>
            <pc:docMk/>
            <pc:sldMk cId="4267831599" sldId="260"/>
            <ac:cxnSpMk id="20" creationId="{1BC9E00F-8813-CD8D-9F3F-CCAB80621745}"/>
          </ac:cxnSpMkLst>
        </pc:cxnChg>
        <pc:cxnChg chg="add mod">
          <ac:chgData name="Phạm Trần Anh Tiên" userId="2dcdee82-1241-4804-bd14-e0f0877abf67" providerId="ADAL" clId="{B072E9DD-AF8D-4CE7-93EC-BCEF1FB86DAD}" dt="2022-11-25T15:42:36.215" v="8396" actId="571"/>
          <ac:cxnSpMkLst>
            <pc:docMk/>
            <pc:sldMk cId="4267831599" sldId="260"/>
            <ac:cxnSpMk id="23" creationId="{11D23471-A3DC-7C04-3260-33A4FD4BC823}"/>
          </ac:cxnSpMkLst>
        </pc:cxnChg>
      </pc:sldChg>
      <pc:sldChg chg="addSp delSp modSp mod ord">
        <pc:chgData name="Phạm Trần Anh Tiên" userId="2dcdee82-1241-4804-bd14-e0f0877abf67" providerId="ADAL" clId="{B072E9DD-AF8D-4CE7-93EC-BCEF1FB86DAD}" dt="2022-11-25T15:50:23.594" v="8532"/>
        <pc:sldMkLst>
          <pc:docMk/>
          <pc:sldMk cId="4281031676" sldId="261"/>
        </pc:sldMkLst>
        <pc:spChg chg="mod">
          <ac:chgData name="Phạm Trần Anh Tiên" userId="2dcdee82-1241-4804-bd14-e0f0877abf67" providerId="ADAL" clId="{B072E9DD-AF8D-4CE7-93EC-BCEF1FB86DAD}" dt="2022-11-17T02:44:55.293" v="7080" actId="1076"/>
          <ac:spMkLst>
            <pc:docMk/>
            <pc:sldMk cId="4281031676" sldId="261"/>
            <ac:spMk id="2" creationId="{40F7B5EE-3F71-E0B6-63B3-F4F59D0F18B9}"/>
          </ac:spMkLst>
        </pc:spChg>
        <pc:spChg chg="add del mod">
          <ac:chgData name="Phạm Trần Anh Tiên" userId="2dcdee82-1241-4804-bd14-e0f0877abf67" providerId="ADAL" clId="{B072E9DD-AF8D-4CE7-93EC-BCEF1FB86DAD}" dt="2022-11-17T02:44:39.314" v="7072" actId="478"/>
          <ac:spMkLst>
            <pc:docMk/>
            <pc:sldMk cId="4281031676" sldId="261"/>
            <ac:spMk id="3" creationId="{86206F31-8910-F8A9-10DE-9C90A71CFA3E}"/>
          </ac:spMkLst>
        </pc:spChg>
        <pc:spChg chg="add del">
          <ac:chgData name="Phạm Trần Anh Tiên" userId="2dcdee82-1241-4804-bd14-e0f0877abf67" providerId="ADAL" clId="{B072E9DD-AF8D-4CE7-93EC-BCEF1FB86DAD}" dt="2022-11-16T02:15:16.600" v="7050"/>
          <ac:spMkLst>
            <pc:docMk/>
            <pc:sldMk cId="4281031676" sldId="261"/>
            <ac:spMk id="3" creationId="{AEE5AB68-CFC7-20C7-70BD-283E731013F8}"/>
          </ac:spMkLst>
        </pc:spChg>
        <pc:spChg chg="add mod">
          <ac:chgData name="Phạm Trần Anh Tiên" userId="2dcdee82-1241-4804-bd14-e0f0877abf67" providerId="ADAL" clId="{B072E9DD-AF8D-4CE7-93EC-BCEF1FB86DAD}" dt="2022-11-25T15:44:15.707" v="8440" actId="1076"/>
          <ac:spMkLst>
            <pc:docMk/>
            <pc:sldMk cId="4281031676" sldId="261"/>
            <ac:spMk id="3" creationId="{B2949D56-82D6-6C47-D5E0-BFFC000C31A9}"/>
          </ac:spMkLst>
        </pc:spChg>
        <pc:spChg chg="add mod">
          <ac:chgData name="Phạm Trần Anh Tiên" userId="2dcdee82-1241-4804-bd14-e0f0877abf67" providerId="ADAL" clId="{B072E9DD-AF8D-4CE7-93EC-BCEF1FB86DAD}" dt="2022-11-17T02:45:27.915" v="7096" actId="1076"/>
          <ac:spMkLst>
            <pc:docMk/>
            <pc:sldMk cId="4281031676" sldId="261"/>
            <ac:spMk id="9" creationId="{8482303D-ECA7-D62D-FCC2-2C4B44231556}"/>
          </ac:spMkLst>
        </pc:spChg>
        <pc:spChg chg="add mod">
          <ac:chgData name="Phạm Trần Anh Tiên" userId="2dcdee82-1241-4804-bd14-e0f0877abf67" providerId="ADAL" clId="{B072E9DD-AF8D-4CE7-93EC-BCEF1FB86DAD}" dt="2022-11-17T02:45:10.014" v="7087" actId="1076"/>
          <ac:spMkLst>
            <pc:docMk/>
            <pc:sldMk cId="4281031676" sldId="261"/>
            <ac:spMk id="11" creationId="{B151BB3D-EEE9-0D5E-6201-0FCF8C6AFF63}"/>
          </ac:spMkLst>
        </pc:spChg>
        <pc:spChg chg="add mod">
          <ac:chgData name="Phạm Trần Anh Tiên" userId="2dcdee82-1241-4804-bd14-e0f0877abf67" providerId="ADAL" clId="{B072E9DD-AF8D-4CE7-93EC-BCEF1FB86DAD}" dt="2022-11-25T15:44:22.780" v="8459" actId="1076"/>
          <ac:spMkLst>
            <pc:docMk/>
            <pc:sldMk cId="4281031676" sldId="261"/>
            <ac:spMk id="12" creationId="{2036B8C8-C80E-B27C-3B6F-D62E83BD38B2}"/>
          </ac:spMkLst>
        </pc:spChg>
        <pc:spChg chg="add mod">
          <ac:chgData name="Phạm Trần Anh Tiên" userId="2dcdee82-1241-4804-bd14-e0f0877abf67" providerId="ADAL" clId="{B072E9DD-AF8D-4CE7-93EC-BCEF1FB86DAD}" dt="2022-11-25T15:44:30.315" v="8467" actId="1076"/>
          <ac:spMkLst>
            <pc:docMk/>
            <pc:sldMk cId="4281031676" sldId="261"/>
            <ac:spMk id="13" creationId="{0227595B-0F61-CC07-09C9-7B6F05055876}"/>
          </ac:spMkLst>
        </pc:spChg>
        <pc:spChg chg="add mod">
          <ac:chgData name="Phạm Trần Anh Tiên" userId="2dcdee82-1241-4804-bd14-e0f0877abf67" providerId="ADAL" clId="{B072E9DD-AF8D-4CE7-93EC-BCEF1FB86DAD}" dt="2022-11-17T02:45:48.006" v="7103" actId="1076"/>
          <ac:spMkLst>
            <pc:docMk/>
            <pc:sldMk cId="4281031676" sldId="261"/>
            <ac:spMk id="14" creationId="{FC9EFFAF-C36D-93CD-469E-7458A6B2E6D3}"/>
          </ac:spMkLst>
        </pc:spChg>
        <pc:picChg chg="add mod">
          <ac:chgData name="Phạm Trần Anh Tiên" userId="2dcdee82-1241-4804-bd14-e0f0877abf67" providerId="ADAL" clId="{B072E9DD-AF8D-4CE7-93EC-BCEF1FB86DAD}" dt="2022-11-17T02:45:10.014" v="7087" actId="1076"/>
          <ac:picMkLst>
            <pc:docMk/>
            <pc:sldMk cId="4281031676" sldId="261"/>
            <ac:picMk id="8" creationId="{15E566D6-F886-1E71-DF08-801C8860002A}"/>
          </ac:picMkLst>
        </pc:picChg>
        <pc:picChg chg="mod">
          <ac:chgData name="Phạm Trần Anh Tiên" userId="2dcdee82-1241-4804-bd14-e0f0877abf67" providerId="ADAL" clId="{B072E9DD-AF8D-4CE7-93EC-BCEF1FB86DAD}" dt="2022-11-17T02:44:45.709" v="7075" actId="1076"/>
          <ac:picMkLst>
            <pc:docMk/>
            <pc:sldMk cId="4281031676" sldId="261"/>
            <ac:picMk id="10" creationId="{24B4E225-B149-A07C-EEEA-CC26C6968C2C}"/>
          </ac:picMkLst>
        </pc:picChg>
        <pc:picChg chg="mod">
          <ac:chgData name="Phạm Trần Anh Tiên" userId="2dcdee82-1241-4804-bd14-e0f0877abf67" providerId="ADAL" clId="{B072E9DD-AF8D-4CE7-93EC-BCEF1FB86DAD}" dt="2022-11-17T02:45:17.859" v="7091" actId="1076"/>
          <ac:picMkLst>
            <pc:docMk/>
            <pc:sldMk cId="4281031676" sldId="261"/>
            <ac:picMk id="21" creationId="{E16D11FF-6F55-A468-9F11-52E49B5D7428}"/>
          </ac:picMkLst>
        </pc:picChg>
        <pc:cxnChg chg="add del mod">
          <ac:chgData name="Phạm Trần Anh Tiên" userId="2dcdee82-1241-4804-bd14-e0f0877abf67" providerId="ADAL" clId="{B072E9DD-AF8D-4CE7-93EC-BCEF1FB86DAD}" dt="2022-11-03T11:59:49.705" v="6776" actId="478"/>
          <ac:cxnSpMkLst>
            <pc:docMk/>
            <pc:sldMk cId="4281031676" sldId="261"/>
            <ac:cxnSpMk id="8" creationId="{4E5B351E-D44E-B97A-01D6-B3CA3C0C9947}"/>
          </ac:cxnSpMkLst>
        </pc:cxnChg>
        <pc:cxnChg chg="add del mod">
          <ac:chgData name="Phạm Trần Anh Tiên" userId="2dcdee82-1241-4804-bd14-e0f0877abf67" providerId="ADAL" clId="{B072E9DD-AF8D-4CE7-93EC-BCEF1FB86DAD}" dt="2022-11-03T11:59:49.705" v="6776" actId="478"/>
          <ac:cxnSpMkLst>
            <pc:docMk/>
            <pc:sldMk cId="4281031676" sldId="261"/>
            <ac:cxnSpMk id="11" creationId="{2E598F3D-CBEF-7E72-8B78-0610BE5795CF}"/>
          </ac:cxnSpMkLst>
        </pc:cxnChg>
        <pc:cxnChg chg="add del mod">
          <ac:chgData name="Phạm Trần Anh Tiên" userId="2dcdee82-1241-4804-bd14-e0f0877abf67" providerId="ADAL" clId="{B072E9DD-AF8D-4CE7-93EC-BCEF1FB86DAD}" dt="2022-11-17T02:45:11.671" v="7088" actId="478"/>
          <ac:cxnSpMkLst>
            <pc:docMk/>
            <pc:sldMk cId="4281031676" sldId="261"/>
            <ac:cxnSpMk id="12" creationId="{B47B7F47-20D5-32EC-74E2-1924B41B1B45}"/>
          </ac:cxnSpMkLst>
        </pc:cxnChg>
        <pc:cxnChg chg="add del mod">
          <ac:chgData name="Phạm Trần Anh Tiên" userId="2dcdee82-1241-4804-bd14-e0f0877abf67" providerId="ADAL" clId="{B072E9DD-AF8D-4CE7-93EC-BCEF1FB86DAD}" dt="2022-11-17T02:45:20.422" v="7092" actId="478"/>
          <ac:cxnSpMkLst>
            <pc:docMk/>
            <pc:sldMk cId="4281031676" sldId="261"/>
            <ac:cxnSpMk id="13" creationId="{727883A8-2380-F9F2-C925-93FF8FE33EF5}"/>
          </ac:cxnSpMkLst>
        </pc:cxnChg>
        <pc:cxnChg chg="add mod">
          <ac:chgData name="Phạm Trần Anh Tiên" userId="2dcdee82-1241-4804-bd14-e0f0877abf67" providerId="ADAL" clId="{B072E9DD-AF8D-4CE7-93EC-BCEF1FB86DAD}" dt="2022-11-17T02:45:45.508" v="7102" actId="1076"/>
          <ac:cxnSpMkLst>
            <pc:docMk/>
            <pc:sldMk cId="4281031676" sldId="261"/>
            <ac:cxnSpMk id="15" creationId="{0302FC06-10CB-2330-13F6-4648D0995D2D}"/>
          </ac:cxnSpMkLst>
        </pc:cxnChg>
        <pc:cxnChg chg="add mod">
          <ac:chgData name="Phạm Trần Anh Tiên" userId="2dcdee82-1241-4804-bd14-e0f0877abf67" providerId="ADAL" clId="{B072E9DD-AF8D-4CE7-93EC-BCEF1FB86DAD}" dt="2022-11-17T02:45:16.917" v="7090" actId="1076"/>
          <ac:cxnSpMkLst>
            <pc:docMk/>
            <pc:sldMk cId="4281031676" sldId="261"/>
            <ac:cxnSpMk id="18" creationId="{564F2193-DCC1-593C-0066-4CE7944F8268}"/>
          </ac:cxnSpMkLst>
        </pc:cxnChg>
        <pc:cxnChg chg="add mod">
          <ac:chgData name="Phạm Trần Anh Tiên" userId="2dcdee82-1241-4804-bd14-e0f0877abf67" providerId="ADAL" clId="{B072E9DD-AF8D-4CE7-93EC-BCEF1FB86DAD}" dt="2022-11-17T02:45:25.801" v="7095" actId="1076"/>
          <ac:cxnSpMkLst>
            <pc:docMk/>
            <pc:sldMk cId="4281031676" sldId="261"/>
            <ac:cxnSpMk id="19" creationId="{BA293AD2-4BFB-541A-097D-73AEED3A6628}"/>
          </ac:cxnSpMkLst>
        </pc:cxnChg>
        <pc:cxnChg chg="mod">
          <ac:chgData name="Phạm Trần Anh Tiên" userId="2dcdee82-1241-4804-bd14-e0f0877abf67" providerId="ADAL" clId="{B072E9DD-AF8D-4CE7-93EC-BCEF1FB86DAD}" dt="2022-11-17T02:45:07.186" v="7086" actId="14100"/>
          <ac:cxnSpMkLst>
            <pc:docMk/>
            <pc:sldMk cId="4281031676" sldId="261"/>
            <ac:cxnSpMk id="23" creationId="{91062BF4-5BEF-0B9C-4FF5-E0D551AB1ACA}"/>
          </ac:cxnSpMkLst>
        </pc:cxnChg>
      </pc:sldChg>
      <pc:sldChg chg="addSp delSp modSp mod">
        <pc:chgData name="Phạm Trần Anh Tiên" userId="2dcdee82-1241-4804-bd14-e0f0877abf67" providerId="ADAL" clId="{B072E9DD-AF8D-4CE7-93EC-BCEF1FB86DAD}" dt="2022-12-01T04:06:13.605" v="10226" actId="20577"/>
        <pc:sldMkLst>
          <pc:docMk/>
          <pc:sldMk cId="4290861910" sldId="263"/>
        </pc:sldMkLst>
        <pc:spChg chg="mod">
          <ac:chgData name="Phạm Trần Anh Tiên" userId="2dcdee82-1241-4804-bd14-e0f0877abf67" providerId="ADAL" clId="{B072E9DD-AF8D-4CE7-93EC-BCEF1FB86DAD}" dt="2022-12-01T04:06:13.605" v="10226" actId="20577"/>
          <ac:spMkLst>
            <pc:docMk/>
            <pc:sldMk cId="4290861910" sldId="263"/>
            <ac:spMk id="2" creationId="{C9749FFF-3683-5F41-BBCC-D1D8B61828F1}"/>
          </ac:spMkLst>
        </pc:spChg>
        <pc:spChg chg="add del">
          <ac:chgData name="Phạm Trần Anh Tiên" userId="2dcdee82-1241-4804-bd14-e0f0877abf67" providerId="ADAL" clId="{B072E9DD-AF8D-4CE7-93EC-BCEF1FB86DAD}" dt="2022-11-16T02:15:16.600" v="7050"/>
          <ac:spMkLst>
            <pc:docMk/>
            <pc:sldMk cId="4290861910" sldId="263"/>
            <ac:spMk id="5" creationId="{2A322D29-E31F-4A11-0498-66C860B17502}"/>
          </ac:spMkLst>
        </pc:spChg>
        <pc:spChg chg="mod">
          <ac:chgData name="Phạm Trần Anh Tiên" userId="2dcdee82-1241-4804-bd14-e0f0877abf67" providerId="ADAL" clId="{B072E9DD-AF8D-4CE7-93EC-BCEF1FB86DAD}" dt="2022-10-24T10:05:22.351" v="3826" actId="1076"/>
          <ac:spMkLst>
            <pc:docMk/>
            <pc:sldMk cId="4290861910" sldId="263"/>
            <ac:spMk id="8" creationId="{B3D3B008-2083-9FEB-30C9-83E1E11834DF}"/>
          </ac:spMkLst>
        </pc:spChg>
        <pc:spChg chg="mod">
          <ac:chgData name="Phạm Trần Anh Tiên" userId="2dcdee82-1241-4804-bd14-e0f0877abf67" providerId="ADAL" clId="{B072E9DD-AF8D-4CE7-93EC-BCEF1FB86DAD}" dt="2022-10-21T15:35:02.812" v="1813" actId="2711"/>
          <ac:spMkLst>
            <pc:docMk/>
            <pc:sldMk cId="4290861910" sldId="263"/>
            <ac:spMk id="9" creationId="{C224833C-F68A-2C0C-FF80-81FB5753F8CE}"/>
          </ac:spMkLst>
        </pc:spChg>
        <pc:spChg chg="mod">
          <ac:chgData name="Phạm Trần Anh Tiên" userId="2dcdee82-1241-4804-bd14-e0f0877abf67" providerId="ADAL" clId="{B072E9DD-AF8D-4CE7-93EC-BCEF1FB86DAD}" dt="2022-12-01T04:05:37.923" v="10169" actId="1076"/>
          <ac:spMkLst>
            <pc:docMk/>
            <pc:sldMk cId="4290861910" sldId="263"/>
            <ac:spMk id="10" creationId="{13383735-8B9E-CA78-558F-3EFD6EDB1CDB}"/>
          </ac:spMkLst>
        </pc:spChg>
        <pc:spChg chg="mod">
          <ac:chgData name="Phạm Trần Anh Tiên" userId="2dcdee82-1241-4804-bd14-e0f0877abf67" providerId="ADAL" clId="{B072E9DD-AF8D-4CE7-93EC-BCEF1FB86DAD}" dt="2022-10-21T15:35:02.812" v="1813" actId="2711"/>
          <ac:spMkLst>
            <pc:docMk/>
            <pc:sldMk cId="4290861910" sldId="263"/>
            <ac:spMk id="12" creationId="{99A89DC9-7630-5383-98E5-EC3A8C55AC26}"/>
          </ac:spMkLst>
        </pc:spChg>
        <pc:picChg chg="mod">
          <ac:chgData name="Phạm Trần Anh Tiên" userId="2dcdee82-1241-4804-bd14-e0f0877abf67" providerId="ADAL" clId="{B072E9DD-AF8D-4CE7-93EC-BCEF1FB86DAD}" dt="2022-10-21T15:28:05.530" v="1529" actId="1076"/>
          <ac:picMkLst>
            <pc:docMk/>
            <pc:sldMk cId="4290861910" sldId="263"/>
            <ac:picMk id="7" creationId="{CDE9D23E-F978-7E89-4BA9-6AF0AB50578D}"/>
          </ac:picMkLst>
        </pc:picChg>
        <pc:picChg chg="mod">
          <ac:chgData name="Phạm Trần Anh Tiên" userId="2dcdee82-1241-4804-bd14-e0f0877abf67" providerId="ADAL" clId="{B072E9DD-AF8D-4CE7-93EC-BCEF1FB86DAD}" dt="2022-10-21T15:28:05.530" v="1529" actId="1076"/>
          <ac:picMkLst>
            <pc:docMk/>
            <pc:sldMk cId="4290861910" sldId="263"/>
            <ac:picMk id="13" creationId="{E62F0DB5-A293-646A-3A7F-920E7578EB67}"/>
          </ac:picMkLst>
        </pc:picChg>
        <pc:picChg chg="mod">
          <ac:chgData name="Phạm Trần Anh Tiên" userId="2dcdee82-1241-4804-bd14-e0f0877abf67" providerId="ADAL" clId="{B072E9DD-AF8D-4CE7-93EC-BCEF1FB86DAD}" dt="2022-10-21T15:28:05.530" v="1529" actId="1076"/>
          <ac:picMkLst>
            <pc:docMk/>
            <pc:sldMk cId="4290861910" sldId="263"/>
            <ac:picMk id="20" creationId="{4684E6AE-B324-1BB0-07C7-AA55DCB30253}"/>
          </ac:picMkLst>
        </pc:picChg>
      </pc:sldChg>
      <pc:sldChg chg="addSp delSp modSp mod">
        <pc:chgData name="Phạm Trần Anh Tiên" userId="2dcdee82-1241-4804-bd14-e0f0877abf67" providerId="ADAL" clId="{B072E9DD-AF8D-4CE7-93EC-BCEF1FB86DAD}" dt="2022-12-01T04:06:58.629" v="10249" actId="20577"/>
        <pc:sldMkLst>
          <pc:docMk/>
          <pc:sldMk cId="3026329102" sldId="264"/>
        </pc:sldMkLst>
        <pc:spChg chg="add del">
          <ac:chgData name="Phạm Trần Anh Tiên" userId="2dcdee82-1241-4804-bd14-e0f0877abf67" providerId="ADAL" clId="{B072E9DD-AF8D-4CE7-93EC-BCEF1FB86DAD}" dt="2022-11-16T02:15:16.600" v="7050"/>
          <ac:spMkLst>
            <pc:docMk/>
            <pc:sldMk cId="3026329102" sldId="264"/>
            <ac:spMk id="2" creationId="{4452680B-AA89-560C-78F7-C0826B461341}"/>
          </ac:spMkLst>
        </pc:spChg>
        <pc:spChg chg="mod">
          <ac:chgData name="Phạm Trần Anh Tiên" userId="2dcdee82-1241-4804-bd14-e0f0877abf67" providerId="ADAL" clId="{B072E9DD-AF8D-4CE7-93EC-BCEF1FB86DAD}" dt="2022-12-01T04:06:58.629" v="10249" actId="20577"/>
          <ac:spMkLst>
            <pc:docMk/>
            <pc:sldMk cId="3026329102" sldId="264"/>
            <ac:spMk id="3" creationId="{7A978E47-6396-4D32-77AB-C6653CC210F9}"/>
          </ac:spMkLst>
        </pc:spChg>
        <pc:spChg chg="mod">
          <ac:chgData name="Phạm Trần Anh Tiên" userId="2dcdee82-1241-4804-bd14-e0f0877abf67" providerId="ADAL" clId="{B072E9DD-AF8D-4CE7-93EC-BCEF1FB86DAD}" dt="2022-10-24T10:05:30.102" v="3832" actId="1076"/>
          <ac:spMkLst>
            <pc:docMk/>
            <pc:sldMk cId="3026329102" sldId="264"/>
            <ac:spMk id="7" creationId="{B63480FB-F6EB-5A17-9137-002410D535C7}"/>
          </ac:spMkLst>
        </pc:spChg>
        <pc:spChg chg="mod">
          <ac:chgData name="Phạm Trần Anh Tiên" userId="2dcdee82-1241-4804-bd14-e0f0877abf67" providerId="ADAL" clId="{B072E9DD-AF8D-4CE7-93EC-BCEF1FB86DAD}" dt="2022-10-21T15:34:44.113" v="1806" actId="2711"/>
          <ac:spMkLst>
            <pc:docMk/>
            <pc:sldMk cId="3026329102" sldId="264"/>
            <ac:spMk id="8" creationId="{BD67D5E4-F4BE-2534-61FA-325490AC5601}"/>
          </ac:spMkLst>
        </pc:spChg>
        <pc:spChg chg="mod">
          <ac:chgData name="Phạm Trần Anh Tiên" userId="2dcdee82-1241-4804-bd14-e0f0877abf67" providerId="ADAL" clId="{B072E9DD-AF8D-4CE7-93EC-BCEF1FB86DAD}" dt="2022-10-21T15:34:54.244" v="1809" actId="14100"/>
          <ac:spMkLst>
            <pc:docMk/>
            <pc:sldMk cId="3026329102" sldId="264"/>
            <ac:spMk id="10" creationId="{36F34328-67FE-7BED-8746-33762349B18C}"/>
          </ac:spMkLst>
        </pc:spChg>
        <pc:picChg chg="mod">
          <ac:chgData name="Phạm Trần Anh Tiên" userId="2dcdee82-1241-4804-bd14-e0f0877abf67" providerId="ADAL" clId="{B072E9DD-AF8D-4CE7-93EC-BCEF1FB86DAD}" dt="2022-10-21T15:27:42.682" v="1525" actId="1076"/>
          <ac:picMkLst>
            <pc:docMk/>
            <pc:sldMk cId="3026329102" sldId="264"/>
            <ac:picMk id="4" creationId="{3490E532-32BB-8F6F-F146-4D0AC9F0E78D}"/>
          </ac:picMkLst>
        </pc:picChg>
        <pc:picChg chg="mod">
          <ac:chgData name="Phạm Trần Anh Tiên" userId="2dcdee82-1241-4804-bd14-e0f0877abf67" providerId="ADAL" clId="{B072E9DD-AF8D-4CE7-93EC-BCEF1FB86DAD}" dt="2022-10-21T15:27:42.682" v="1525" actId="1076"/>
          <ac:picMkLst>
            <pc:docMk/>
            <pc:sldMk cId="3026329102" sldId="264"/>
            <ac:picMk id="6" creationId="{10498BB5-22BC-2522-C0DE-9C627E3DFD95}"/>
          </ac:picMkLst>
        </pc:picChg>
        <pc:picChg chg="mod">
          <ac:chgData name="Phạm Trần Anh Tiên" userId="2dcdee82-1241-4804-bd14-e0f0877abf67" providerId="ADAL" clId="{B072E9DD-AF8D-4CE7-93EC-BCEF1FB86DAD}" dt="2022-10-21T15:27:42.682" v="1525" actId="1076"/>
          <ac:picMkLst>
            <pc:docMk/>
            <pc:sldMk cId="3026329102" sldId="264"/>
            <ac:picMk id="9" creationId="{2015A62F-492F-A106-12FE-F505FD5BC6EF}"/>
          </ac:picMkLst>
        </pc:picChg>
      </pc:sldChg>
      <pc:sldChg chg="addSp delSp modSp mod">
        <pc:chgData name="Phạm Trần Anh Tiên" userId="2dcdee82-1241-4804-bd14-e0f0877abf67" providerId="ADAL" clId="{B072E9DD-AF8D-4CE7-93EC-BCEF1FB86DAD}" dt="2022-12-01T04:06:53.761" v="10246" actId="404"/>
        <pc:sldMkLst>
          <pc:docMk/>
          <pc:sldMk cId="1590547714" sldId="265"/>
        </pc:sldMkLst>
        <pc:spChg chg="add del">
          <ac:chgData name="Phạm Trần Anh Tiên" userId="2dcdee82-1241-4804-bd14-e0f0877abf67" providerId="ADAL" clId="{B072E9DD-AF8D-4CE7-93EC-BCEF1FB86DAD}" dt="2022-11-16T02:15:16.600" v="7050"/>
          <ac:spMkLst>
            <pc:docMk/>
            <pc:sldMk cId="1590547714" sldId="265"/>
            <ac:spMk id="2" creationId="{75ED0833-6F80-9AE9-AC10-2B22609D19A5}"/>
          </ac:spMkLst>
        </pc:spChg>
        <pc:spChg chg="mod">
          <ac:chgData name="Phạm Trần Anh Tiên" userId="2dcdee82-1241-4804-bd14-e0f0877abf67" providerId="ADAL" clId="{B072E9DD-AF8D-4CE7-93EC-BCEF1FB86DAD}" dt="2022-12-01T04:06:53.761" v="10246" actId="404"/>
          <ac:spMkLst>
            <pc:docMk/>
            <pc:sldMk cId="1590547714" sldId="265"/>
            <ac:spMk id="3" creationId="{6E03588F-AE3B-5F38-26D8-0C38085C91BD}"/>
          </ac:spMkLst>
        </pc:spChg>
        <pc:spChg chg="mod">
          <ac:chgData name="Phạm Trần Anh Tiên" userId="2dcdee82-1241-4804-bd14-e0f0877abf67" providerId="ADAL" clId="{B072E9DD-AF8D-4CE7-93EC-BCEF1FB86DAD}" dt="2022-10-24T10:05:36.223" v="3838" actId="1076"/>
          <ac:spMkLst>
            <pc:docMk/>
            <pc:sldMk cId="1590547714" sldId="265"/>
            <ac:spMk id="6" creationId="{1EF0814F-F8A3-B6C5-F1AD-58527460848A}"/>
          </ac:spMkLst>
        </pc:spChg>
        <pc:spChg chg="mod">
          <ac:chgData name="Phạm Trần Anh Tiên" userId="2dcdee82-1241-4804-bd14-e0f0877abf67" providerId="ADAL" clId="{B072E9DD-AF8D-4CE7-93EC-BCEF1FB86DAD}" dt="2022-10-21T15:34:48.964" v="1807" actId="2711"/>
          <ac:spMkLst>
            <pc:docMk/>
            <pc:sldMk cId="1590547714" sldId="265"/>
            <ac:spMk id="7" creationId="{94736274-DCE7-60B6-68F8-EAA2A19875D6}"/>
          </ac:spMkLst>
        </pc:spChg>
        <pc:spChg chg="mod">
          <ac:chgData name="Phạm Trần Anh Tiên" userId="2dcdee82-1241-4804-bd14-e0f0877abf67" providerId="ADAL" clId="{B072E9DD-AF8D-4CE7-93EC-BCEF1FB86DAD}" dt="2022-10-21T15:34:50.850" v="1808" actId="14100"/>
          <ac:spMkLst>
            <pc:docMk/>
            <pc:sldMk cId="1590547714" sldId="265"/>
            <ac:spMk id="14" creationId="{AA2568A1-3A74-BC7B-4897-DE66FDCBCDF8}"/>
          </ac:spMkLst>
        </pc:spChg>
        <pc:picChg chg="mod">
          <ac:chgData name="Phạm Trần Anh Tiên" userId="2dcdee82-1241-4804-bd14-e0f0877abf67" providerId="ADAL" clId="{B072E9DD-AF8D-4CE7-93EC-BCEF1FB86DAD}" dt="2022-10-21T15:26:47.507" v="1504" actId="1076"/>
          <ac:picMkLst>
            <pc:docMk/>
            <pc:sldMk cId="1590547714" sldId="265"/>
            <ac:picMk id="5" creationId="{63A111E1-940B-CFAC-0CFB-8DC466CB35D6}"/>
          </ac:picMkLst>
        </pc:picChg>
        <pc:picChg chg="mod">
          <ac:chgData name="Phạm Trần Anh Tiên" userId="2dcdee82-1241-4804-bd14-e0f0877abf67" providerId="ADAL" clId="{B072E9DD-AF8D-4CE7-93EC-BCEF1FB86DAD}" dt="2022-10-21T15:26:47.507" v="1504" actId="1076"/>
          <ac:picMkLst>
            <pc:docMk/>
            <pc:sldMk cId="1590547714" sldId="265"/>
            <ac:picMk id="8" creationId="{051A7D86-8F47-08F5-BCB4-FBFE4A7B1B7D}"/>
          </ac:picMkLst>
        </pc:picChg>
        <pc:picChg chg="mod">
          <ac:chgData name="Phạm Trần Anh Tiên" userId="2dcdee82-1241-4804-bd14-e0f0877abf67" providerId="ADAL" clId="{B072E9DD-AF8D-4CE7-93EC-BCEF1FB86DAD}" dt="2022-10-21T15:26:47.507" v="1504" actId="1076"/>
          <ac:picMkLst>
            <pc:docMk/>
            <pc:sldMk cId="1590547714" sldId="265"/>
            <ac:picMk id="11" creationId="{039A9418-C77D-1261-4879-035DB8AD20C1}"/>
          </ac:picMkLst>
        </pc:picChg>
      </pc:sldChg>
      <pc:sldChg chg="addSp delSp modSp mod">
        <pc:chgData name="Phạm Trần Anh Tiên" userId="2dcdee82-1241-4804-bd14-e0f0877abf67" providerId="ADAL" clId="{B072E9DD-AF8D-4CE7-93EC-BCEF1FB86DAD}" dt="2022-11-16T02:15:16.600" v="7050"/>
        <pc:sldMkLst>
          <pc:docMk/>
          <pc:sldMk cId="3129833031" sldId="266"/>
        </pc:sldMkLst>
        <pc:spChg chg="add del">
          <ac:chgData name="Phạm Trần Anh Tiên" userId="2dcdee82-1241-4804-bd14-e0f0877abf67" providerId="ADAL" clId="{B072E9DD-AF8D-4CE7-93EC-BCEF1FB86DAD}" dt="2022-11-16T02:15:16.600" v="7050"/>
          <ac:spMkLst>
            <pc:docMk/>
            <pc:sldMk cId="3129833031" sldId="266"/>
            <ac:spMk id="2" creationId="{DCFE8605-A247-7D45-92D0-EC3F7D950CFD}"/>
          </ac:spMkLst>
        </pc:spChg>
        <pc:spChg chg="mod">
          <ac:chgData name="Phạm Trần Anh Tiên" userId="2dcdee82-1241-4804-bd14-e0f0877abf67" providerId="ADAL" clId="{B072E9DD-AF8D-4CE7-93EC-BCEF1FB86DAD}" dt="2022-10-28T00:53:08.228" v="6084" actId="207"/>
          <ac:spMkLst>
            <pc:docMk/>
            <pc:sldMk cId="3129833031" sldId="266"/>
            <ac:spMk id="3" creationId="{6057C3CD-0588-BDC4-9DD1-CA7017518291}"/>
          </ac:spMkLst>
        </pc:spChg>
        <pc:spChg chg="mod">
          <ac:chgData name="Phạm Trần Anh Tiên" userId="2dcdee82-1241-4804-bd14-e0f0877abf67" providerId="ADAL" clId="{B072E9DD-AF8D-4CE7-93EC-BCEF1FB86DAD}" dt="2022-10-24T10:05:50.206" v="3848" actId="1076"/>
          <ac:spMkLst>
            <pc:docMk/>
            <pc:sldMk cId="3129833031" sldId="266"/>
            <ac:spMk id="6" creationId="{700559A2-FEF5-C51D-88AE-C221A3089D80}"/>
          </ac:spMkLst>
        </pc:spChg>
        <pc:spChg chg="mod">
          <ac:chgData name="Phạm Trần Anh Tiên" userId="2dcdee82-1241-4804-bd14-e0f0877abf67" providerId="ADAL" clId="{B072E9DD-AF8D-4CE7-93EC-BCEF1FB86DAD}" dt="2022-10-24T10:05:48.247" v="3847" actId="1076"/>
          <ac:spMkLst>
            <pc:docMk/>
            <pc:sldMk cId="3129833031" sldId="266"/>
            <ac:spMk id="8" creationId="{55CBB543-32F8-4D34-DFA3-4F11ABEF278D}"/>
          </ac:spMkLst>
        </pc:spChg>
        <pc:spChg chg="mod">
          <ac:chgData name="Phạm Trần Anh Tiên" userId="2dcdee82-1241-4804-bd14-e0f0877abf67" providerId="ADAL" clId="{B072E9DD-AF8D-4CE7-93EC-BCEF1FB86DAD}" dt="2022-10-21T15:35:16.315" v="1815" actId="14100"/>
          <ac:spMkLst>
            <pc:docMk/>
            <pc:sldMk cId="3129833031" sldId="266"/>
            <ac:spMk id="9" creationId="{6D5F59B7-34DD-25A8-BFCC-EA46FF84887E}"/>
          </ac:spMkLst>
        </pc:spChg>
        <pc:picChg chg="add mod">
          <ac:chgData name="Phạm Trần Anh Tiên" userId="2dcdee82-1241-4804-bd14-e0f0877abf67" providerId="ADAL" clId="{B072E9DD-AF8D-4CE7-93EC-BCEF1FB86DAD}" dt="2022-10-30T07:04:08.155" v="6185" actId="571"/>
          <ac:picMkLst>
            <pc:docMk/>
            <pc:sldMk cId="3129833031" sldId="266"/>
            <ac:picMk id="2" creationId="{53220C4C-C45F-D32B-9057-3A984068E925}"/>
          </ac:picMkLst>
        </pc:picChg>
        <pc:picChg chg="mod">
          <ac:chgData name="Phạm Trần Anh Tiên" userId="2dcdee82-1241-4804-bd14-e0f0877abf67" providerId="ADAL" clId="{B072E9DD-AF8D-4CE7-93EC-BCEF1FB86DAD}" dt="2022-10-21T15:27:12.642" v="1516" actId="1076"/>
          <ac:picMkLst>
            <pc:docMk/>
            <pc:sldMk cId="3129833031" sldId="266"/>
            <ac:picMk id="4" creationId="{ED90A871-76EC-9734-20F9-3C0A2F65B892}"/>
          </ac:picMkLst>
        </pc:picChg>
        <pc:picChg chg="mod">
          <ac:chgData name="Phạm Trần Anh Tiên" userId="2dcdee82-1241-4804-bd14-e0f0877abf67" providerId="ADAL" clId="{B072E9DD-AF8D-4CE7-93EC-BCEF1FB86DAD}" dt="2022-10-21T15:27:12.642" v="1516" actId="1076"/>
          <ac:picMkLst>
            <pc:docMk/>
            <pc:sldMk cId="3129833031" sldId="266"/>
            <ac:picMk id="7" creationId="{A5503BEA-80D7-1DB8-90A4-309967A52CAD}"/>
          </ac:picMkLst>
        </pc:picChg>
        <pc:picChg chg="mod">
          <ac:chgData name="Phạm Trần Anh Tiên" userId="2dcdee82-1241-4804-bd14-e0f0877abf67" providerId="ADAL" clId="{B072E9DD-AF8D-4CE7-93EC-BCEF1FB86DAD}" dt="2022-10-21T15:27:12.642" v="1516" actId="1076"/>
          <ac:picMkLst>
            <pc:docMk/>
            <pc:sldMk cId="3129833031" sldId="266"/>
            <ac:picMk id="10" creationId="{4EE97BA1-0E32-67B7-5902-A4D4F3F91AC7}"/>
          </ac:picMkLst>
        </pc:picChg>
        <pc:picChg chg="add mod">
          <ac:chgData name="Phạm Trần Anh Tiên" userId="2dcdee82-1241-4804-bd14-e0f0877abf67" providerId="ADAL" clId="{B072E9DD-AF8D-4CE7-93EC-BCEF1FB86DAD}" dt="2022-10-30T07:04:08.155" v="6185" actId="571"/>
          <ac:picMkLst>
            <pc:docMk/>
            <pc:sldMk cId="3129833031" sldId="266"/>
            <ac:picMk id="11" creationId="{CFD98FBC-9297-6484-FFA3-C4FA2CFA2BB7}"/>
          </ac:picMkLst>
        </pc:picChg>
      </pc:sldChg>
      <pc:sldChg chg="addSp delSp modSp mod">
        <pc:chgData name="Phạm Trần Anh Tiên" userId="2dcdee82-1241-4804-bd14-e0f0877abf67" providerId="ADAL" clId="{B072E9DD-AF8D-4CE7-93EC-BCEF1FB86DAD}" dt="2022-11-16T02:15:16.600" v="7050"/>
        <pc:sldMkLst>
          <pc:docMk/>
          <pc:sldMk cId="3488190802" sldId="267"/>
        </pc:sldMkLst>
        <pc:spChg chg="add del">
          <ac:chgData name="Phạm Trần Anh Tiên" userId="2dcdee82-1241-4804-bd14-e0f0877abf67" providerId="ADAL" clId="{B072E9DD-AF8D-4CE7-93EC-BCEF1FB86DAD}" dt="2022-11-16T02:15:16.600" v="7050"/>
          <ac:spMkLst>
            <pc:docMk/>
            <pc:sldMk cId="3488190802" sldId="267"/>
            <ac:spMk id="2" creationId="{BB2EF22D-C9E9-A2A4-09E5-5C0A5764FCDD}"/>
          </ac:spMkLst>
        </pc:spChg>
        <pc:spChg chg="mod">
          <ac:chgData name="Phạm Trần Anh Tiên" userId="2dcdee82-1241-4804-bd14-e0f0877abf67" providerId="ADAL" clId="{B072E9DD-AF8D-4CE7-93EC-BCEF1FB86DAD}" dt="2022-10-24T10:11:29.686" v="4097" actId="207"/>
          <ac:spMkLst>
            <pc:docMk/>
            <pc:sldMk cId="3488190802" sldId="267"/>
            <ac:spMk id="3" creationId="{84A49D9F-D302-346F-AC6D-5B10CFC9E486}"/>
          </ac:spMkLst>
        </pc:spChg>
        <pc:spChg chg="mod">
          <ac:chgData name="Phạm Trần Anh Tiên" userId="2dcdee82-1241-4804-bd14-e0f0877abf67" providerId="ADAL" clId="{B072E9DD-AF8D-4CE7-93EC-BCEF1FB86DAD}" dt="2022-10-24T10:05:59.981" v="3860" actId="1076"/>
          <ac:spMkLst>
            <pc:docMk/>
            <pc:sldMk cId="3488190802" sldId="267"/>
            <ac:spMk id="5" creationId="{B99B005A-A595-6B52-0D35-A3606B3E7BF1}"/>
          </ac:spMkLst>
        </pc:spChg>
        <pc:spChg chg="mod">
          <ac:chgData name="Phạm Trần Anh Tiên" userId="2dcdee82-1241-4804-bd14-e0f0877abf67" providerId="ADAL" clId="{B072E9DD-AF8D-4CE7-93EC-BCEF1FB86DAD}" dt="2022-10-21T15:35:21.431" v="1816" actId="2711"/>
          <ac:spMkLst>
            <pc:docMk/>
            <pc:sldMk cId="3488190802" sldId="267"/>
            <ac:spMk id="6" creationId="{0E53278F-45EA-AEF0-454F-A24AA9EEAB17}"/>
          </ac:spMkLst>
        </pc:spChg>
        <pc:spChg chg="mod">
          <ac:chgData name="Phạm Trần Anh Tiên" userId="2dcdee82-1241-4804-bd14-e0f0877abf67" providerId="ADAL" clId="{B072E9DD-AF8D-4CE7-93EC-BCEF1FB86DAD}" dt="2022-10-21T15:35:25" v="1817" actId="2711"/>
          <ac:spMkLst>
            <pc:docMk/>
            <pc:sldMk cId="3488190802" sldId="267"/>
            <ac:spMk id="11" creationId="{FC595D11-C8B9-4039-CFC9-51D5083D249D}"/>
          </ac:spMkLst>
        </pc:spChg>
        <pc:picChg chg="add mod">
          <ac:chgData name="Phạm Trần Anh Tiên" userId="2dcdee82-1241-4804-bd14-e0f0877abf67" providerId="ADAL" clId="{B072E9DD-AF8D-4CE7-93EC-BCEF1FB86DAD}" dt="2022-10-21T15:26:35.911" v="1476" actId="571"/>
          <ac:picMkLst>
            <pc:docMk/>
            <pc:sldMk cId="3488190802" sldId="267"/>
            <ac:picMk id="2" creationId="{71120E39-6D94-3E61-DDE6-C475175F67AC}"/>
          </ac:picMkLst>
        </pc:picChg>
        <pc:picChg chg="add mod">
          <ac:chgData name="Phạm Trần Anh Tiên" userId="2dcdee82-1241-4804-bd14-e0f0877abf67" providerId="ADAL" clId="{B072E9DD-AF8D-4CE7-93EC-BCEF1FB86DAD}" dt="2022-10-21T15:26:35.911" v="1476" actId="571"/>
          <ac:picMkLst>
            <pc:docMk/>
            <pc:sldMk cId="3488190802" sldId="267"/>
            <ac:picMk id="7" creationId="{4ECDA3ED-9934-895A-2122-6DF6B9AF8503}"/>
          </ac:picMkLst>
        </pc:picChg>
        <pc:picChg chg="mod">
          <ac:chgData name="Phạm Trần Anh Tiên" userId="2dcdee82-1241-4804-bd14-e0f0877abf67" providerId="ADAL" clId="{B072E9DD-AF8D-4CE7-93EC-BCEF1FB86DAD}" dt="2022-10-21T15:26:39.104" v="1500" actId="1035"/>
          <ac:picMkLst>
            <pc:docMk/>
            <pc:sldMk cId="3488190802" sldId="267"/>
            <ac:picMk id="9" creationId="{8B0608B4-DC19-9BD8-8B08-215941CD27C2}"/>
          </ac:picMkLst>
        </pc:picChg>
        <pc:picChg chg="mod">
          <ac:chgData name="Phạm Trần Anh Tiên" userId="2dcdee82-1241-4804-bd14-e0f0877abf67" providerId="ADAL" clId="{B072E9DD-AF8D-4CE7-93EC-BCEF1FB86DAD}" dt="2022-10-21T15:26:39.104" v="1500" actId="1035"/>
          <ac:picMkLst>
            <pc:docMk/>
            <pc:sldMk cId="3488190802" sldId="267"/>
            <ac:picMk id="12" creationId="{B64811D4-2170-E507-D70C-8E00F82ED844}"/>
          </ac:picMkLst>
        </pc:picChg>
        <pc:picChg chg="mod">
          <ac:chgData name="Phạm Trần Anh Tiên" userId="2dcdee82-1241-4804-bd14-e0f0877abf67" providerId="ADAL" clId="{B072E9DD-AF8D-4CE7-93EC-BCEF1FB86DAD}" dt="2022-10-21T15:26:39.104" v="1500" actId="1035"/>
          <ac:picMkLst>
            <pc:docMk/>
            <pc:sldMk cId="3488190802" sldId="267"/>
            <ac:picMk id="14" creationId="{2657BF72-1C60-F191-FE0A-13514A776B26}"/>
          </ac:picMkLst>
        </pc:picChg>
      </pc:sldChg>
      <pc:sldChg chg="addSp delSp modSp add del mod">
        <pc:chgData name="Phạm Trần Anh Tiên" userId="2dcdee82-1241-4804-bd14-e0f0877abf67" providerId="ADAL" clId="{B072E9DD-AF8D-4CE7-93EC-BCEF1FB86DAD}" dt="2022-10-21T13:44:07.345" v="890" actId="47"/>
        <pc:sldMkLst>
          <pc:docMk/>
          <pc:sldMk cId="3288487958" sldId="268"/>
        </pc:sldMkLst>
        <pc:graphicFrameChg chg="add mod modGraphic">
          <ac:chgData name="Phạm Trần Anh Tiên" userId="2dcdee82-1241-4804-bd14-e0f0877abf67" providerId="ADAL" clId="{B072E9DD-AF8D-4CE7-93EC-BCEF1FB86DAD}" dt="2022-10-18T15:29:22.649" v="169" actId="20577"/>
          <ac:graphicFrameMkLst>
            <pc:docMk/>
            <pc:sldMk cId="3288487958" sldId="268"/>
            <ac:graphicFrameMk id="3" creationId="{E0B2F52C-1BA7-0688-3A15-DDED47846407}"/>
          </ac:graphicFrameMkLst>
        </pc:graphicFrameChg>
        <pc:picChg chg="del">
          <ac:chgData name="Phạm Trần Anh Tiên" userId="2dcdee82-1241-4804-bd14-e0f0877abf67" providerId="ADAL" clId="{B072E9DD-AF8D-4CE7-93EC-BCEF1FB86DAD}" dt="2022-10-18T15:19:51.383" v="1" actId="478"/>
          <ac:picMkLst>
            <pc:docMk/>
            <pc:sldMk cId="3288487958" sldId="268"/>
            <ac:picMk id="10" creationId="{24B4E225-B149-A07C-EEEA-CC26C6968C2C}"/>
          </ac:picMkLst>
        </pc:picChg>
        <pc:picChg chg="del">
          <ac:chgData name="Phạm Trần Anh Tiên" userId="2dcdee82-1241-4804-bd14-e0f0877abf67" providerId="ADAL" clId="{B072E9DD-AF8D-4CE7-93EC-BCEF1FB86DAD}" dt="2022-10-18T15:19:51.383" v="1" actId="478"/>
          <ac:picMkLst>
            <pc:docMk/>
            <pc:sldMk cId="3288487958" sldId="268"/>
            <ac:picMk id="21" creationId="{E16D11FF-6F55-A468-9F11-52E49B5D7428}"/>
          </ac:picMkLst>
        </pc:picChg>
        <pc:cxnChg chg="del">
          <ac:chgData name="Phạm Trần Anh Tiên" userId="2dcdee82-1241-4804-bd14-e0f0877abf67" providerId="ADAL" clId="{B072E9DD-AF8D-4CE7-93EC-BCEF1FB86DAD}" dt="2022-10-18T15:19:51.383" v="1" actId="478"/>
          <ac:cxnSpMkLst>
            <pc:docMk/>
            <pc:sldMk cId="3288487958" sldId="268"/>
            <ac:cxnSpMk id="23" creationId="{91062BF4-5BEF-0B9C-4FF5-E0D551AB1ACA}"/>
          </ac:cxnSpMkLst>
        </pc:cxnChg>
      </pc:sldChg>
      <pc:sldChg chg="addSp delSp modSp add mod modNotesTx">
        <pc:chgData name="Phạm Trần Anh Tiên" userId="2dcdee82-1241-4804-bd14-e0f0877abf67" providerId="ADAL" clId="{B072E9DD-AF8D-4CE7-93EC-BCEF1FB86DAD}" dt="2022-11-27T12:07:52.424" v="8878" actId="571"/>
        <pc:sldMkLst>
          <pc:docMk/>
          <pc:sldMk cId="2998130271" sldId="269"/>
        </pc:sldMkLst>
        <pc:spChg chg="mod">
          <ac:chgData name="Phạm Trần Anh Tiên" userId="2dcdee82-1241-4804-bd14-e0f0877abf67" providerId="ADAL" clId="{B072E9DD-AF8D-4CE7-93EC-BCEF1FB86DAD}" dt="2022-10-21T15:32:58.291" v="1668" actId="1076"/>
          <ac:spMkLst>
            <pc:docMk/>
            <pc:sldMk cId="2998130271" sldId="269"/>
            <ac:spMk id="2" creationId="{40F7B5EE-3F71-E0B6-63B3-F4F59D0F18B9}"/>
          </ac:spMkLst>
        </pc:spChg>
        <pc:spChg chg="add mod">
          <ac:chgData name="Phạm Trần Anh Tiên" userId="2dcdee82-1241-4804-bd14-e0f0877abf67" providerId="ADAL" clId="{B072E9DD-AF8D-4CE7-93EC-BCEF1FB86DAD}" dt="2022-10-26T10:58:59.684" v="4424" actId="1076"/>
          <ac:spMkLst>
            <pc:docMk/>
            <pc:sldMk cId="2998130271" sldId="269"/>
            <ac:spMk id="3" creationId="{E89C1095-695D-00B5-E221-DF9256549213}"/>
          </ac:spMkLst>
        </pc:spChg>
        <pc:spChg chg="add mod">
          <ac:chgData name="Phạm Trần Anh Tiên" userId="2dcdee82-1241-4804-bd14-e0f0877abf67" providerId="ADAL" clId="{B072E9DD-AF8D-4CE7-93EC-BCEF1FB86DAD}" dt="2022-10-26T10:58:59.684" v="4424" actId="1076"/>
          <ac:spMkLst>
            <pc:docMk/>
            <pc:sldMk cId="2998130271" sldId="269"/>
            <ac:spMk id="8" creationId="{0D6A320C-2D57-3092-7169-76DC8A532570}"/>
          </ac:spMkLst>
        </pc:spChg>
        <pc:spChg chg="add del">
          <ac:chgData name="Phạm Trần Anh Tiên" userId="2dcdee82-1241-4804-bd14-e0f0877abf67" providerId="ADAL" clId="{B072E9DD-AF8D-4CE7-93EC-BCEF1FB86DAD}" dt="2022-11-16T02:15:16.600" v="7050"/>
          <ac:spMkLst>
            <pc:docMk/>
            <pc:sldMk cId="2998130271" sldId="269"/>
            <ac:spMk id="10" creationId="{56309625-5168-E256-4E97-5158E1CA4ED8}"/>
          </ac:spMkLst>
        </pc:spChg>
        <pc:spChg chg="add mod">
          <ac:chgData name="Phạm Trần Anh Tiên" userId="2dcdee82-1241-4804-bd14-e0f0877abf67" providerId="ADAL" clId="{B072E9DD-AF8D-4CE7-93EC-BCEF1FB86DAD}" dt="2022-10-26T10:58:57.845" v="4423" actId="571"/>
          <ac:spMkLst>
            <pc:docMk/>
            <pc:sldMk cId="2998130271" sldId="269"/>
            <ac:spMk id="10" creationId="{EDD81BF6-1AA7-4456-433A-89DEB04A9EDD}"/>
          </ac:spMkLst>
        </pc:spChg>
        <pc:spChg chg="add mod">
          <ac:chgData name="Phạm Trần Anh Tiên" userId="2dcdee82-1241-4804-bd14-e0f0877abf67" providerId="ADAL" clId="{B072E9DD-AF8D-4CE7-93EC-BCEF1FB86DAD}" dt="2022-10-26T10:58:57.845" v="4423" actId="571"/>
          <ac:spMkLst>
            <pc:docMk/>
            <pc:sldMk cId="2998130271" sldId="269"/>
            <ac:spMk id="11" creationId="{0F8F97B8-EC40-9160-AA4D-61E7EAAD78AE}"/>
          </ac:spMkLst>
        </pc:spChg>
        <pc:spChg chg="add del mod">
          <ac:chgData name="Phạm Trần Anh Tiên" userId="2dcdee82-1241-4804-bd14-e0f0877abf67" providerId="ADAL" clId="{B072E9DD-AF8D-4CE7-93EC-BCEF1FB86DAD}" dt="2022-10-20T02:50:47.699" v="335" actId="478"/>
          <ac:spMkLst>
            <pc:docMk/>
            <pc:sldMk cId="2998130271" sldId="269"/>
            <ac:spMk id="17" creationId="{B3FF945C-BB6D-0239-3292-8186ABA76C21}"/>
          </ac:spMkLst>
        </pc:spChg>
        <pc:spChg chg="add del mod">
          <ac:chgData name="Phạm Trần Anh Tiên" userId="2dcdee82-1241-4804-bd14-e0f0877abf67" providerId="ADAL" clId="{B072E9DD-AF8D-4CE7-93EC-BCEF1FB86DAD}" dt="2022-10-20T02:50:47.699" v="335" actId="478"/>
          <ac:spMkLst>
            <pc:docMk/>
            <pc:sldMk cId="2998130271" sldId="269"/>
            <ac:spMk id="19" creationId="{A05D6C04-1C80-70C4-20E9-BD8FFAC987EE}"/>
          </ac:spMkLst>
        </pc:spChg>
        <pc:spChg chg="add del">
          <ac:chgData name="Phạm Trần Anh Tiên" userId="2dcdee82-1241-4804-bd14-e0f0877abf67" providerId="ADAL" clId="{B072E9DD-AF8D-4CE7-93EC-BCEF1FB86DAD}" dt="2022-10-21T14:15:29.177" v="1019" actId="22"/>
          <ac:spMkLst>
            <pc:docMk/>
            <pc:sldMk cId="2998130271" sldId="269"/>
            <ac:spMk id="19" creationId="{BC0728A4-41DD-A563-A87D-6ADA3270F118}"/>
          </ac:spMkLst>
        </pc:spChg>
        <pc:spChg chg="add del mod">
          <ac:chgData name="Phạm Trần Anh Tiên" userId="2dcdee82-1241-4804-bd14-e0f0877abf67" providerId="ADAL" clId="{B072E9DD-AF8D-4CE7-93EC-BCEF1FB86DAD}" dt="2022-10-20T02:50:47.699" v="335" actId="478"/>
          <ac:spMkLst>
            <pc:docMk/>
            <pc:sldMk cId="2998130271" sldId="269"/>
            <ac:spMk id="20" creationId="{F01C9856-FD8E-F727-74D6-92B908E0A9CA}"/>
          </ac:spMkLst>
        </pc:spChg>
        <pc:spChg chg="add del mod">
          <ac:chgData name="Phạm Trần Anh Tiên" userId="2dcdee82-1241-4804-bd14-e0f0877abf67" providerId="ADAL" clId="{B072E9DD-AF8D-4CE7-93EC-BCEF1FB86DAD}" dt="2022-10-20T02:50:23.404" v="332"/>
          <ac:spMkLst>
            <pc:docMk/>
            <pc:sldMk cId="2998130271" sldId="269"/>
            <ac:spMk id="21" creationId="{3580D235-CDDA-D321-2EDD-9539893FCCE6}"/>
          </ac:spMkLst>
        </pc:spChg>
        <pc:spChg chg="add mod">
          <ac:chgData name="Phạm Trần Anh Tiên" userId="2dcdee82-1241-4804-bd14-e0f0877abf67" providerId="ADAL" clId="{B072E9DD-AF8D-4CE7-93EC-BCEF1FB86DAD}" dt="2022-10-20T02:50:43.210" v="334" actId="571"/>
          <ac:spMkLst>
            <pc:docMk/>
            <pc:sldMk cId="2998130271" sldId="269"/>
            <ac:spMk id="23" creationId="{43327EBC-AE5A-E857-7BBC-CEA722DE7A96}"/>
          </ac:spMkLst>
        </pc:spChg>
        <pc:spChg chg="add mod">
          <ac:chgData name="Phạm Trần Anh Tiên" userId="2dcdee82-1241-4804-bd14-e0f0877abf67" providerId="ADAL" clId="{B072E9DD-AF8D-4CE7-93EC-BCEF1FB86DAD}" dt="2022-10-20T02:50:43.210" v="334" actId="571"/>
          <ac:spMkLst>
            <pc:docMk/>
            <pc:sldMk cId="2998130271" sldId="269"/>
            <ac:spMk id="24" creationId="{5FD8ADBC-3EFB-A6E9-CBF0-D66BE9739A88}"/>
          </ac:spMkLst>
        </pc:spChg>
        <pc:spChg chg="add del mod">
          <ac:chgData name="Phạm Trần Anh Tiên" userId="2dcdee82-1241-4804-bd14-e0f0877abf67" providerId="ADAL" clId="{B072E9DD-AF8D-4CE7-93EC-BCEF1FB86DAD}" dt="2022-10-20T02:56:39.993" v="517" actId="478"/>
          <ac:spMkLst>
            <pc:docMk/>
            <pc:sldMk cId="2998130271" sldId="269"/>
            <ac:spMk id="25" creationId="{F1C3ED02-9D58-6FA8-58FB-D37A62F188A4}"/>
          </ac:spMkLst>
        </pc:spChg>
        <pc:spChg chg="add del mod">
          <ac:chgData name="Phạm Trần Anh Tiên" userId="2dcdee82-1241-4804-bd14-e0f0877abf67" providerId="ADAL" clId="{B072E9DD-AF8D-4CE7-93EC-BCEF1FB86DAD}" dt="2022-10-20T02:56:39.993" v="517" actId="478"/>
          <ac:spMkLst>
            <pc:docMk/>
            <pc:sldMk cId="2998130271" sldId="269"/>
            <ac:spMk id="26" creationId="{4343E066-2604-7F1A-D6E4-D2E2EE6EBF1B}"/>
          </ac:spMkLst>
        </pc:spChg>
        <pc:grpChg chg="mod">
          <ac:chgData name="Phạm Trần Anh Tiên" userId="2dcdee82-1241-4804-bd14-e0f0877abf67" providerId="ADAL" clId="{B072E9DD-AF8D-4CE7-93EC-BCEF1FB86DAD}" dt="2022-10-21T15:32:58.291" v="1668" actId="1076"/>
          <ac:grpSpMkLst>
            <pc:docMk/>
            <pc:sldMk cId="2998130271" sldId="269"/>
            <ac:grpSpMk id="4" creationId="{02ABB672-1A75-F9D9-A0B0-D9C0ADB77C1E}"/>
          </ac:grpSpMkLst>
        </pc:grpChg>
        <pc:graphicFrameChg chg="del">
          <ac:chgData name="Phạm Trần Anh Tiên" userId="2dcdee82-1241-4804-bd14-e0f0877abf67" providerId="ADAL" clId="{B072E9DD-AF8D-4CE7-93EC-BCEF1FB86DAD}" dt="2022-10-18T15:29:32.304" v="171" actId="478"/>
          <ac:graphicFrameMkLst>
            <pc:docMk/>
            <pc:sldMk cId="2998130271" sldId="269"/>
            <ac:graphicFrameMk id="3" creationId="{E0B2F52C-1BA7-0688-3A15-DDED47846407}"/>
          </ac:graphicFrameMkLst>
        </pc:graphicFrameChg>
        <pc:picChg chg="add del mod">
          <ac:chgData name="Phạm Trần Anh Tiên" userId="2dcdee82-1241-4804-bd14-e0f0877abf67" providerId="ADAL" clId="{B072E9DD-AF8D-4CE7-93EC-BCEF1FB86DAD}" dt="2022-11-20T06:00:53.286" v="7379" actId="478"/>
          <ac:picMkLst>
            <pc:docMk/>
            <pc:sldMk cId="2998130271" sldId="269"/>
            <ac:picMk id="5" creationId="{75A42C9B-E325-D006-C66B-A43FDB0F2B2E}"/>
          </ac:picMkLst>
        </pc:picChg>
        <pc:picChg chg="add mod">
          <ac:chgData name="Phạm Trần Anh Tiên" userId="2dcdee82-1241-4804-bd14-e0f0877abf67" providerId="ADAL" clId="{B072E9DD-AF8D-4CE7-93EC-BCEF1FB86DAD}" dt="2022-11-27T12:07:51.698" v="8876" actId="571"/>
          <ac:picMkLst>
            <pc:docMk/>
            <pc:sldMk cId="2998130271" sldId="269"/>
            <ac:picMk id="5" creationId="{B810DCEE-08E2-8A51-A6B5-0B932B065FDF}"/>
          </ac:picMkLst>
        </pc:picChg>
        <pc:picChg chg="add del mod">
          <ac:chgData name="Phạm Trần Anh Tiên" userId="2dcdee82-1241-4804-bd14-e0f0877abf67" providerId="ADAL" clId="{B072E9DD-AF8D-4CE7-93EC-BCEF1FB86DAD}" dt="2022-10-18T15:32:51.429" v="176" actId="478"/>
          <ac:picMkLst>
            <pc:docMk/>
            <pc:sldMk cId="2998130271" sldId="269"/>
            <ac:picMk id="8" creationId="{2A89D657-141D-4413-BDA2-F1AD9A2B5278}"/>
          </ac:picMkLst>
        </pc:picChg>
        <pc:picChg chg="add del mod">
          <ac:chgData name="Phạm Trần Anh Tiên" userId="2dcdee82-1241-4804-bd14-e0f0877abf67" providerId="ADAL" clId="{B072E9DD-AF8D-4CE7-93EC-BCEF1FB86DAD}" dt="2022-10-21T14:03:52.763" v="985" actId="478"/>
          <ac:picMkLst>
            <pc:docMk/>
            <pc:sldMk cId="2998130271" sldId="269"/>
            <ac:picMk id="8" creationId="{440350BB-84E1-3601-4255-FF79FCC80FB6}"/>
          </ac:picMkLst>
        </pc:picChg>
        <pc:picChg chg="add mod">
          <ac:chgData name="Phạm Trần Anh Tiên" userId="2dcdee82-1241-4804-bd14-e0f0877abf67" providerId="ADAL" clId="{B072E9DD-AF8D-4CE7-93EC-BCEF1FB86DAD}" dt="2022-11-27T12:07:51.698" v="8876" actId="571"/>
          <ac:picMkLst>
            <pc:docMk/>
            <pc:sldMk cId="2998130271" sldId="269"/>
            <ac:picMk id="9" creationId="{472E44E9-C9C4-5551-37B3-1D666381F723}"/>
          </ac:picMkLst>
        </pc:picChg>
        <pc:picChg chg="add del mod">
          <ac:chgData name="Phạm Trần Anh Tiên" userId="2dcdee82-1241-4804-bd14-e0f0877abf67" providerId="ADAL" clId="{B072E9DD-AF8D-4CE7-93EC-BCEF1FB86DAD}" dt="2022-11-27T12:03:55.903" v="8843" actId="478"/>
          <ac:picMkLst>
            <pc:docMk/>
            <pc:sldMk cId="2998130271" sldId="269"/>
            <ac:picMk id="9" creationId="{FF637DFF-E183-D63D-B69F-4E8F7C5606E9}"/>
          </ac:picMkLst>
        </pc:picChg>
        <pc:picChg chg="add del mod">
          <ac:chgData name="Phạm Trần Anh Tiên" userId="2dcdee82-1241-4804-bd14-e0f0877abf67" providerId="ADAL" clId="{B072E9DD-AF8D-4CE7-93EC-BCEF1FB86DAD}" dt="2022-10-18T15:32:51.429" v="176" actId="478"/>
          <ac:picMkLst>
            <pc:docMk/>
            <pc:sldMk cId="2998130271" sldId="269"/>
            <ac:picMk id="10" creationId="{2C847524-6DFD-A7E9-F11F-554F11AE7B14}"/>
          </ac:picMkLst>
        </pc:picChg>
        <pc:picChg chg="add mod">
          <ac:chgData name="Phạm Trần Anh Tiên" userId="2dcdee82-1241-4804-bd14-e0f0877abf67" providerId="ADAL" clId="{B072E9DD-AF8D-4CE7-93EC-BCEF1FB86DAD}" dt="2022-11-27T12:02:54.412" v="8837" actId="14100"/>
          <ac:picMkLst>
            <pc:docMk/>
            <pc:sldMk cId="2998130271" sldId="269"/>
            <ac:picMk id="10" creationId="{38B98A8C-000B-251D-8626-52977A2AF5DE}"/>
          </ac:picMkLst>
        </pc:picChg>
        <pc:picChg chg="add del mod">
          <ac:chgData name="Phạm Trần Anh Tiên" userId="2dcdee82-1241-4804-bd14-e0f0877abf67" providerId="ADAL" clId="{B072E9DD-AF8D-4CE7-93EC-BCEF1FB86DAD}" dt="2022-10-21T14:33:03.076" v="1063" actId="478"/>
          <ac:picMkLst>
            <pc:docMk/>
            <pc:sldMk cId="2998130271" sldId="269"/>
            <ac:picMk id="11" creationId="{2677D1EB-C0E9-9F6F-A1F4-4007D33E93EA}"/>
          </ac:picMkLst>
        </pc:picChg>
        <pc:picChg chg="add del mod">
          <ac:chgData name="Phạm Trần Anh Tiên" userId="2dcdee82-1241-4804-bd14-e0f0877abf67" providerId="ADAL" clId="{B072E9DD-AF8D-4CE7-93EC-BCEF1FB86DAD}" dt="2022-10-21T14:50:08.530" v="1120" actId="478"/>
          <ac:picMkLst>
            <pc:docMk/>
            <pc:sldMk cId="2998130271" sldId="269"/>
            <ac:picMk id="12" creationId="{14C4C450-0B8F-DEA8-23BB-EA64A363A1CB}"/>
          </ac:picMkLst>
        </pc:picChg>
        <pc:picChg chg="add mod">
          <ac:chgData name="Phạm Trần Anh Tiên" userId="2dcdee82-1241-4804-bd14-e0f0877abf67" providerId="ADAL" clId="{B072E9DD-AF8D-4CE7-93EC-BCEF1FB86DAD}" dt="2022-11-27T12:07:51.698" v="8876" actId="571"/>
          <ac:picMkLst>
            <pc:docMk/>
            <pc:sldMk cId="2998130271" sldId="269"/>
            <ac:picMk id="12" creationId="{9E316364-23DB-24A3-BD0A-58E3860D8A62}"/>
          </ac:picMkLst>
        </pc:picChg>
        <pc:picChg chg="add del mod">
          <ac:chgData name="Phạm Trần Anh Tiên" userId="2dcdee82-1241-4804-bd14-e0f0877abf67" providerId="ADAL" clId="{B072E9DD-AF8D-4CE7-93EC-BCEF1FB86DAD}" dt="2022-11-27T12:02:42.050" v="8834" actId="478"/>
          <ac:picMkLst>
            <pc:docMk/>
            <pc:sldMk cId="2998130271" sldId="269"/>
            <ac:picMk id="12" creationId="{F3650A27-7CF1-AA6B-7E6E-AF09721E5A3F}"/>
          </ac:picMkLst>
        </pc:picChg>
        <pc:picChg chg="add del mod">
          <ac:chgData name="Phạm Trần Anh Tiên" userId="2dcdee82-1241-4804-bd14-e0f0877abf67" providerId="ADAL" clId="{B072E9DD-AF8D-4CE7-93EC-BCEF1FB86DAD}" dt="2022-10-21T14:06:15.641" v="998" actId="478"/>
          <ac:picMkLst>
            <pc:docMk/>
            <pc:sldMk cId="2998130271" sldId="269"/>
            <ac:picMk id="13" creationId="{2771E259-7621-447A-460A-971528F9EFBC}"/>
          </ac:picMkLst>
        </pc:picChg>
        <pc:picChg chg="add mod">
          <ac:chgData name="Phạm Trần Anh Tiên" userId="2dcdee82-1241-4804-bd14-e0f0877abf67" providerId="ADAL" clId="{B072E9DD-AF8D-4CE7-93EC-BCEF1FB86DAD}" dt="2022-11-27T12:07:52.424" v="8878" actId="571"/>
          <ac:picMkLst>
            <pc:docMk/>
            <pc:sldMk cId="2998130271" sldId="269"/>
            <ac:picMk id="13" creationId="{5A361156-BA72-0E28-BE46-E7EE757DFA2C}"/>
          </ac:picMkLst>
        </pc:picChg>
        <pc:picChg chg="add mod">
          <ac:chgData name="Phạm Trần Anh Tiên" userId="2dcdee82-1241-4804-bd14-e0f0877abf67" providerId="ADAL" clId="{B072E9DD-AF8D-4CE7-93EC-BCEF1FB86DAD}" dt="2022-11-27T12:03:42.665" v="8842" actId="14100"/>
          <ac:picMkLst>
            <pc:docMk/>
            <pc:sldMk cId="2998130271" sldId="269"/>
            <ac:picMk id="14" creationId="{6F1138A5-030C-C76D-ABFD-4187C759F7CC}"/>
          </ac:picMkLst>
        </pc:picChg>
        <pc:picChg chg="add del mod">
          <ac:chgData name="Phạm Trần Anh Tiên" userId="2dcdee82-1241-4804-bd14-e0f0877abf67" providerId="ADAL" clId="{B072E9DD-AF8D-4CE7-93EC-BCEF1FB86DAD}" dt="2022-10-21T14:52:17.619" v="1123" actId="478"/>
          <ac:picMkLst>
            <pc:docMk/>
            <pc:sldMk cId="2998130271" sldId="269"/>
            <ac:picMk id="14" creationId="{D22E3E2D-28CA-0195-F33E-37F578D91E9D}"/>
          </ac:picMkLst>
        </pc:picChg>
        <pc:picChg chg="add del mod">
          <ac:chgData name="Phạm Trần Anh Tiên" userId="2dcdee82-1241-4804-bd14-e0f0877abf67" providerId="ADAL" clId="{B072E9DD-AF8D-4CE7-93EC-BCEF1FB86DAD}" dt="2022-10-21T14:33:03.076" v="1063" actId="478"/>
          <ac:picMkLst>
            <pc:docMk/>
            <pc:sldMk cId="2998130271" sldId="269"/>
            <ac:picMk id="15" creationId="{1A60E4D2-6AC1-59F8-A048-F3A9D4A1B359}"/>
          </ac:picMkLst>
        </pc:picChg>
        <pc:picChg chg="add mod">
          <ac:chgData name="Phạm Trần Anh Tiên" userId="2dcdee82-1241-4804-bd14-e0f0877abf67" providerId="ADAL" clId="{B072E9DD-AF8D-4CE7-93EC-BCEF1FB86DAD}" dt="2022-11-27T12:07:52.424" v="8878" actId="571"/>
          <ac:picMkLst>
            <pc:docMk/>
            <pc:sldMk cId="2998130271" sldId="269"/>
            <ac:picMk id="15" creationId="{F3D4B93B-C22D-E335-5906-CDB918DB2A70}"/>
          </ac:picMkLst>
        </pc:picChg>
        <pc:picChg chg="add mod">
          <ac:chgData name="Phạm Trần Anh Tiên" userId="2dcdee82-1241-4804-bd14-e0f0877abf67" providerId="ADAL" clId="{B072E9DD-AF8D-4CE7-93EC-BCEF1FB86DAD}" dt="2022-11-27T12:04:01.456" v="8846" actId="14100"/>
          <ac:picMkLst>
            <pc:docMk/>
            <pc:sldMk cId="2998130271" sldId="269"/>
            <ac:picMk id="16" creationId="{1A6BFF96-F5C7-6B5A-535A-35804B84328A}"/>
          </ac:picMkLst>
        </pc:picChg>
        <pc:picChg chg="add del mod">
          <ac:chgData name="Phạm Trần Anh Tiên" userId="2dcdee82-1241-4804-bd14-e0f0877abf67" providerId="ADAL" clId="{B072E9DD-AF8D-4CE7-93EC-BCEF1FB86DAD}" dt="2022-10-21T14:03:39.305" v="983" actId="478"/>
          <ac:picMkLst>
            <pc:docMk/>
            <pc:sldMk cId="2998130271" sldId="269"/>
            <ac:picMk id="16" creationId="{A1280D9A-9FCD-E871-D96B-FC4BBAABCA92}"/>
          </ac:picMkLst>
        </pc:picChg>
        <pc:picChg chg="add mod">
          <ac:chgData name="Phạm Trần Anh Tiên" userId="2dcdee82-1241-4804-bd14-e0f0877abf67" providerId="ADAL" clId="{B072E9DD-AF8D-4CE7-93EC-BCEF1FB86DAD}" dt="2022-11-27T12:07:52.424" v="8878" actId="571"/>
          <ac:picMkLst>
            <pc:docMk/>
            <pc:sldMk cId="2998130271" sldId="269"/>
            <ac:picMk id="17" creationId="{D434117A-9585-AC2C-E0B0-480234873837}"/>
          </ac:picMkLst>
        </pc:picChg>
        <pc:picChg chg="add mod">
          <ac:chgData name="Phạm Trần Anh Tiên" userId="2dcdee82-1241-4804-bd14-e0f0877abf67" providerId="ADAL" clId="{B072E9DD-AF8D-4CE7-93EC-BCEF1FB86DAD}" dt="2022-11-27T12:04:23.570" v="8857" actId="1036"/>
          <ac:picMkLst>
            <pc:docMk/>
            <pc:sldMk cId="2998130271" sldId="269"/>
            <ac:picMk id="18" creationId="{C823A376-3834-5439-6B36-40925E1A2AFD}"/>
          </ac:picMkLst>
        </pc:picChg>
        <pc:picChg chg="add del mod">
          <ac:chgData name="Phạm Trần Anh Tiên" userId="2dcdee82-1241-4804-bd14-e0f0877abf67" providerId="ADAL" clId="{B072E9DD-AF8D-4CE7-93EC-BCEF1FB86DAD}" dt="2022-10-21T14:03:39.305" v="983" actId="478"/>
          <ac:picMkLst>
            <pc:docMk/>
            <pc:sldMk cId="2998130271" sldId="269"/>
            <ac:picMk id="18" creationId="{FD76D3C4-9AF5-929B-DAAC-2C5B2DD08B7B}"/>
          </ac:picMkLst>
        </pc:picChg>
        <pc:picChg chg="add mod">
          <ac:chgData name="Phạm Trần Anh Tiên" userId="2dcdee82-1241-4804-bd14-e0f0877abf67" providerId="ADAL" clId="{B072E9DD-AF8D-4CE7-93EC-BCEF1FB86DAD}" dt="2022-11-27T12:07:52.424" v="8878" actId="571"/>
          <ac:picMkLst>
            <pc:docMk/>
            <pc:sldMk cId="2998130271" sldId="269"/>
            <ac:picMk id="19" creationId="{1A933A53-A3A1-4616-608E-F25D962DA78E}"/>
          </ac:picMkLst>
        </pc:picChg>
        <pc:picChg chg="add mod">
          <ac:chgData name="Phạm Trần Anh Tiên" userId="2dcdee82-1241-4804-bd14-e0f0877abf67" providerId="ADAL" clId="{B072E9DD-AF8D-4CE7-93EC-BCEF1FB86DAD}" dt="2022-10-20T02:50:43.210" v="334" actId="571"/>
          <ac:picMkLst>
            <pc:docMk/>
            <pc:sldMk cId="2998130271" sldId="269"/>
            <ac:picMk id="22" creationId="{5E8C14A8-C925-621D-34F9-000C1BFBB07E}"/>
          </ac:picMkLst>
        </pc:picChg>
        <pc:picChg chg="add del">
          <ac:chgData name="Phạm Trần Anh Tiên" userId="2dcdee82-1241-4804-bd14-e0f0877abf67" providerId="ADAL" clId="{B072E9DD-AF8D-4CE7-93EC-BCEF1FB86DAD}" dt="2022-10-21T14:01:58.871" v="976"/>
          <ac:picMkLst>
            <pc:docMk/>
            <pc:sldMk cId="2998130271" sldId="269"/>
            <ac:picMk id="1026" creationId="{346021BB-102C-3D56-3CDC-26DECB1083FC}"/>
          </ac:picMkLst>
        </pc:picChg>
        <pc:picChg chg="add del mod">
          <ac:chgData name="Phạm Trần Anh Tiên" userId="2dcdee82-1241-4804-bd14-e0f0877abf67" providerId="ADAL" clId="{B072E9DD-AF8D-4CE7-93EC-BCEF1FB86DAD}" dt="2022-11-27T12:03:36.739" v="8838" actId="478"/>
          <ac:picMkLst>
            <pc:docMk/>
            <pc:sldMk cId="2998130271" sldId="269"/>
            <ac:picMk id="1026" creationId="{68577F87-F848-66DE-61B1-B48A5F9ED0D3}"/>
          </ac:picMkLst>
        </pc:picChg>
        <pc:picChg chg="add del mod">
          <ac:chgData name="Phạm Trần Anh Tiên" userId="2dcdee82-1241-4804-bd14-e0f0877abf67" providerId="ADAL" clId="{B072E9DD-AF8D-4CE7-93EC-BCEF1FB86DAD}" dt="2022-10-21T14:15:37.214" v="1022" actId="478"/>
          <ac:picMkLst>
            <pc:docMk/>
            <pc:sldMk cId="2998130271" sldId="269"/>
            <ac:picMk id="1028" creationId="{BFECECBE-DD18-ECAB-6142-AAB676F2EF6E}"/>
          </ac:picMkLst>
        </pc:picChg>
        <pc:picChg chg="add del mod">
          <ac:chgData name="Phạm Trần Anh Tiên" userId="2dcdee82-1241-4804-bd14-e0f0877abf67" providerId="ADAL" clId="{B072E9DD-AF8D-4CE7-93EC-BCEF1FB86DAD}" dt="2022-10-21T14:14:00.405" v="1011" actId="478"/>
          <ac:picMkLst>
            <pc:docMk/>
            <pc:sldMk cId="2998130271" sldId="269"/>
            <ac:picMk id="1030" creationId="{3E221651-AB48-EB9A-9C6C-78D909859647}"/>
          </ac:picMkLst>
        </pc:picChg>
        <pc:picChg chg="add del">
          <ac:chgData name="Phạm Trần Anh Tiên" userId="2dcdee82-1241-4804-bd14-e0f0877abf67" providerId="ADAL" clId="{B072E9DD-AF8D-4CE7-93EC-BCEF1FB86DAD}" dt="2022-10-21T14:13:24.940" v="1007" actId="478"/>
          <ac:picMkLst>
            <pc:docMk/>
            <pc:sldMk cId="2998130271" sldId="269"/>
            <ac:picMk id="1032" creationId="{7AEA61BC-F50D-803B-90CF-DABC80710EB7}"/>
          </ac:picMkLst>
        </pc:picChg>
        <pc:picChg chg="add del mod">
          <ac:chgData name="Phạm Trần Anh Tiên" userId="2dcdee82-1241-4804-bd14-e0f0877abf67" providerId="ADAL" clId="{B072E9DD-AF8D-4CE7-93EC-BCEF1FB86DAD}" dt="2022-10-21T14:33:03.076" v="1063" actId="478"/>
          <ac:picMkLst>
            <pc:docMk/>
            <pc:sldMk cId="2998130271" sldId="269"/>
            <ac:picMk id="1034" creationId="{41BCFB2E-05D5-7B24-4CCE-81FB59411D3F}"/>
          </ac:picMkLst>
        </pc:picChg>
        <pc:picChg chg="add del mod">
          <ac:chgData name="Phạm Trần Anh Tiên" userId="2dcdee82-1241-4804-bd14-e0f0877abf67" providerId="ADAL" clId="{B072E9DD-AF8D-4CE7-93EC-BCEF1FB86DAD}" dt="2022-10-21T14:14:49.280" v="1016" actId="478"/>
          <ac:picMkLst>
            <pc:docMk/>
            <pc:sldMk cId="2998130271" sldId="269"/>
            <ac:picMk id="1036" creationId="{9511F1F3-FA47-CEEF-18E9-31E69B692EBD}"/>
          </ac:picMkLst>
        </pc:picChg>
        <pc:picChg chg="add del mod">
          <ac:chgData name="Phạm Trần Anh Tiên" userId="2dcdee82-1241-4804-bd14-e0f0877abf67" providerId="ADAL" clId="{B072E9DD-AF8D-4CE7-93EC-BCEF1FB86DAD}" dt="2022-10-21T14:33:03.076" v="1063" actId="478"/>
          <ac:picMkLst>
            <pc:docMk/>
            <pc:sldMk cId="2998130271" sldId="269"/>
            <ac:picMk id="1038" creationId="{0FD07AE1-4532-4F15-C2B5-D65ABD3B75D8}"/>
          </ac:picMkLst>
        </pc:picChg>
        <pc:picChg chg="add del mod">
          <ac:chgData name="Phạm Trần Anh Tiên" userId="2dcdee82-1241-4804-bd14-e0f0877abf67" providerId="ADAL" clId="{B072E9DD-AF8D-4CE7-93EC-BCEF1FB86DAD}" dt="2022-10-21T14:33:27.860" v="1079" actId="478"/>
          <ac:picMkLst>
            <pc:docMk/>
            <pc:sldMk cId="2998130271" sldId="269"/>
            <ac:picMk id="1040" creationId="{1D503893-588D-2695-C946-09262201AFCF}"/>
          </ac:picMkLst>
        </pc:picChg>
        <pc:picChg chg="add del mod">
          <ac:chgData name="Phạm Trần Anh Tiên" userId="2dcdee82-1241-4804-bd14-e0f0877abf67" providerId="ADAL" clId="{B072E9DD-AF8D-4CE7-93EC-BCEF1FB86DAD}" dt="2022-11-20T06:00:37.782" v="7376" actId="478"/>
          <ac:picMkLst>
            <pc:docMk/>
            <pc:sldMk cId="2998130271" sldId="269"/>
            <ac:picMk id="1042" creationId="{04ECFCDB-3A54-C2DC-31AC-5065A7FF7017}"/>
          </ac:picMkLst>
        </pc:picChg>
        <pc:picChg chg="add del mod">
          <ac:chgData name="Phạm Trần Anh Tiên" userId="2dcdee82-1241-4804-bd14-e0f0877abf67" providerId="ADAL" clId="{B072E9DD-AF8D-4CE7-93EC-BCEF1FB86DAD}" dt="2022-11-27T12:04:11.416" v="8847" actId="478"/>
          <ac:picMkLst>
            <pc:docMk/>
            <pc:sldMk cId="2998130271" sldId="269"/>
            <ac:picMk id="1044" creationId="{30CE834B-D969-230D-8925-4E66A03B62B2}"/>
          </ac:picMkLst>
        </pc:picChg>
      </pc:sldChg>
      <pc:sldChg chg="addSp delSp modSp add del mod ord">
        <pc:chgData name="Phạm Trần Anh Tiên" userId="2dcdee82-1241-4804-bd14-e0f0877abf67" providerId="ADAL" clId="{B072E9DD-AF8D-4CE7-93EC-BCEF1FB86DAD}" dt="2022-10-21T13:44:07.345" v="890" actId="47"/>
        <pc:sldMkLst>
          <pc:docMk/>
          <pc:sldMk cId="3178056401" sldId="270"/>
        </pc:sldMkLst>
        <pc:spChg chg="del">
          <ac:chgData name="Phạm Trần Anh Tiên" userId="2dcdee82-1241-4804-bd14-e0f0877abf67" providerId="ADAL" clId="{B072E9DD-AF8D-4CE7-93EC-BCEF1FB86DAD}" dt="2022-10-20T02:56:59.587" v="521" actId="478"/>
          <ac:spMkLst>
            <pc:docMk/>
            <pc:sldMk cId="3178056401" sldId="270"/>
            <ac:spMk id="2" creationId="{40F7B5EE-3F71-E0B6-63B3-F4F59D0F18B9}"/>
          </ac:spMkLst>
        </pc:spChg>
        <pc:spChg chg="add mod">
          <ac:chgData name="Phạm Trần Anh Tiên" userId="2dcdee82-1241-4804-bd14-e0f0877abf67" providerId="ADAL" clId="{B072E9DD-AF8D-4CE7-93EC-BCEF1FB86DAD}" dt="2022-10-20T02:56:59.808" v="522"/>
          <ac:spMkLst>
            <pc:docMk/>
            <pc:sldMk cId="3178056401" sldId="270"/>
            <ac:spMk id="5" creationId="{1F957551-8182-01C5-4848-2C8B9B212489}"/>
          </ac:spMkLst>
        </pc:spChg>
        <pc:graphicFrameChg chg="modGraphic">
          <ac:chgData name="Phạm Trần Anh Tiên" userId="2dcdee82-1241-4804-bd14-e0f0877abf67" providerId="ADAL" clId="{B072E9DD-AF8D-4CE7-93EC-BCEF1FB86DAD}" dt="2022-10-20T04:59:14.389" v="642" actId="20577"/>
          <ac:graphicFrameMkLst>
            <pc:docMk/>
            <pc:sldMk cId="3178056401" sldId="270"/>
            <ac:graphicFrameMk id="3" creationId="{E0B2F52C-1BA7-0688-3A15-DDED47846407}"/>
          </ac:graphicFrameMkLst>
        </pc:graphicFrameChg>
      </pc:sldChg>
      <pc:sldChg chg="addSp delSp modSp add mod ord replId">
        <pc:chgData name="Phạm Trần Anh Tiên" userId="2dcdee82-1241-4804-bd14-e0f0877abf67" providerId="ADAL" clId="{B072E9DD-AF8D-4CE7-93EC-BCEF1FB86DAD}" dt="2022-11-16T02:15:16.600" v="7050"/>
        <pc:sldMkLst>
          <pc:docMk/>
          <pc:sldMk cId="863654325" sldId="271"/>
        </pc:sldMkLst>
        <pc:spChg chg="del">
          <ac:chgData name="Phạm Trần Anh Tiên" userId="2dcdee82-1241-4804-bd14-e0f0877abf67" providerId="ADAL" clId="{B072E9DD-AF8D-4CE7-93EC-BCEF1FB86DAD}" dt="2022-10-20T02:57:02.127" v="523" actId="478"/>
          <ac:spMkLst>
            <pc:docMk/>
            <pc:sldMk cId="863654325" sldId="271"/>
            <ac:spMk id="2" creationId="{40F7B5EE-3F71-E0B6-63B3-F4F59D0F18B9}"/>
          </ac:spMkLst>
        </pc:spChg>
        <pc:spChg chg="add mod">
          <ac:chgData name="Phạm Trần Anh Tiên" userId="2dcdee82-1241-4804-bd14-e0f0877abf67" providerId="ADAL" clId="{B072E9DD-AF8D-4CE7-93EC-BCEF1FB86DAD}" dt="2022-10-26T10:55:52.108" v="4384" actId="1076"/>
          <ac:spMkLst>
            <pc:docMk/>
            <pc:sldMk cId="863654325" sldId="271"/>
            <ac:spMk id="2" creationId="{4501D9E8-6080-8449-7FCD-7B862CE623E7}"/>
          </ac:spMkLst>
        </pc:spChg>
        <pc:spChg chg="add mod">
          <ac:chgData name="Phạm Trần Anh Tiên" userId="2dcdee82-1241-4804-bd14-e0f0877abf67" providerId="ADAL" clId="{B072E9DD-AF8D-4CE7-93EC-BCEF1FB86DAD}" dt="2022-10-21T15:32:03.722" v="1619" actId="1076"/>
          <ac:spMkLst>
            <pc:docMk/>
            <pc:sldMk cId="863654325" sldId="271"/>
            <ac:spMk id="3" creationId="{AA858F4E-7086-503D-1E10-E44B862BE8DA}"/>
          </ac:spMkLst>
        </pc:spChg>
        <pc:spChg chg="add mod">
          <ac:chgData name="Phạm Trần Anh Tiên" userId="2dcdee82-1241-4804-bd14-e0f0877abf67" providerId="ADAL" clId="{B072E9DD-AF8D-4CE7-93EC-BCEF1FB86DAD}" dt="2022-10-26T10:55:55.781" v="4386" actId="1076"/>
          <ac:spMkLst>
            <pc:docMk/>
            <pc:sldMk cId="863654325" sldId="271"/>
            <ac:spMk id="5" creationId="{B6288187-D3A2-D076-4C67-7B297AB13FFB}"/>
          </ac:spMkLst>
        </pc:spChg>
        <pc:spChg chg="add mod">
          <ac:chgData name="Phạm Trần Anh Tiên" userId="2dcdee82-1241-4804-bd14-e0f0877abf67" providerId="ADAL" clId="{B072E9DD-AF8D-4CE7-93EC-BCEF1FB86DAD}" dt="2022-10-26T10:55:37.045" v="4374" actId="571"/>
          <ac:spMkLst>
            <pc:docMk/>
            <pc:sldMk cId="863654325" sldId="271"/>
            <ac:spMk id="8" creationId="{75C22079-2838-A338-8D69-162CE3FC3C94}"/>
          </ac:spMkLst>
        </pc:spChg>
        <pc:spChg chg="add del">
          <ac:chgData name="Phạm Trần Anh Tiên" userId="2dcdee82-1241-4804-bd14-e0f0877abf67" providerId="ADAL" clId="{B072E9DD-AF8D-4CE7-93EC-BCEF1FB86DAD}" dt="2022-11-16T02:15:16.600" v="7050"/>
          <ac:spMkLst>
            <pc:docMk/>
            <pc:sldMk cId="863654325" sldId="271"/>
            <ac:spMk id="8" creationId="{83FF29FC-4929-9BEA-2DED-B7D1D63CC59D}"/>
          </ac:spMkLst>
        </pc:spChg>
        <pc:grpChg chg="mod">
          <ac:chgData name="Phạm Trần Anh Tiên" userId="2dcdee82-1241-4804-bd14-e0f0877abf67" providerId="ADAL" clId="{B072E9DD-AF8D-4CE7-93EC-BCEF1FB86DAD}" dt="2022-10-21T15:32:03.722" v="1619" actId="1076"/>
          <ac:grpSpMkLst>
            <pc:docMk/>
            <pc:sldMk cId="863654325" sldId="271"/>
            <ac:grpSpMk id="4" creationId="{02ABB672-1A75-F9D9-A0B0-D9C0ADB77C1E}"/>
          </ac:grpSpMkLst>
        </pc:grpChg>
        <pc:picChg chg="add del mod">
          <ac:chgData name="Phạm Trần Anh Tiên" userId="2dcdee82-1241-4804-bd14-e0f0877abf67" providerId="ADAL" clId="{B072E9DD-AF8D-4CE7-93EC-BCEF1FB86DAD}" dt="2022-10-21T14:46:12.359" v="1117" actId="478"/>
          <ac:picMkLst>
            <pc:docMk/>
            <pc:sldMk cId="863654325" sldId="271"/>
            <ac:picMk id="5" creationId="{52B18633-1B97-63DC-FA15-C024A4EF5F5E}"/>
          </ac:picMkLst>
        </pc:picChg>
        <pc:picChg chg="del">
          <ac:chgData name="Phạm Trần Anh Tiên" userId="2dcdee82-1241-4804-bd14-e0f0877abf67" providerId="ADAL" clId="{B072E9DD-AF8D-4CE7-93EC-BCEF1FB86DAD}" dt="2022-10-20T02:57:06.897" v="527" actId="478"/>
          <ac:picMkLst>
            <pc:docMk/>
            <pc:sldMk cId="863654325" sldId="271"/>
            <ac:picMk id="5" creationId="{75A42C9B-E325-D006-C66B-A43FDB0F2B2E}"/>
          </ac:picMkLst>
        </pc:picChg>
        <pc:picChg chg="add mod">
          <ac:chgData name="Phạm Trần Anh Tiên" userId="2dcdee82-1241-4804-bd14-e0f0877abf67" providerId="ADAL" clId="{B072E9DD-AF8D-4CE7-93EC-BCEF1FB86DAD}" dt="2022-10-30T07:15:53.027" v="6210" actId="571"/>
          <ac:picMkLst>
            <pc:docMk/>
            <pc:sldMk cId="863654325" sldId="271"/>
            <ac:picMk id="8" creationId="{6370B499-B7C6-4776-3657-C397A24949D2}"/>
          </ac:picMkLst>
        </pc:picChg>
        <pc:picChg chg="add del mod">
          <ac:chgData name="Phạm Trần Anh Tiên" userId="2dcdee82-1241-4804-bd14-e0f0877abf67" providerId="ADAL" clId="{B072E9DD-AF8D-4CE7-93EC-BCEF1FB86DAD}" dt="2022-10-21T14:44:04.929" v="1114" actId="478"/>
          <ac:picMkLst>
            <pc:docMk/>
            <pc:sldMk cId="863654325" sldId="271"/>
            <ac:picMk id="8" creationId="{BC21E5C4-2DB6-A71F-7A87-03CC5CD2758E}"/>
          </ac:picMkLst>
        </pc:picChg>
        <pc:picChg chg="add mod">
          <ac:chgData name="Phạm Trần Anh Tiên" userId="2dcdee82-1241-4804-bd14-e0f0877abf67" providerId="ADAL" clId="{B072E9DD-AF8D-4CE7-93EC-BCEF1FB86DAD}" dt="2022-10-20T02:57:05.085" v="526" actId="571"/>
          <ac:picMkLst>
            <pc:docMk/>
            <pc:sldMk cId="863654325" sldId="271"/>
            <ac:picMk id="8" creationId="{E9284E02-6331-775D-1B27-DD9A5EAB2F65}"/>
          </ac:picMkLst>
        </pc:picChg>
        <pc:picChg chg="add mod">
          <ac:chgData name="Phạm Trần Anh Tiên" userId="2dcdee82-1241-4804-bd14-e0f0877abf67" providerId="ADAL" clId="{B072E9DD-AF8D-4CE7-93EC-BCEF1FB86DAD}" dt="2022-10-30T07:15:53.027" v="6210" actId="571"/>
          <ac:picMkLst>
            <pc:docMk/>
            <pc:sldMk cId="863654325" sldId="271"/>
            <ac:picMk id="9" creationId="{267CD71E-C5FD-4AC5-88A7-B07A9A007CEE}"/>
          </ac:picMkLst>
        </pc:picChg>
        <pc:picChg chg="add del mod">
          <ac:chgData name="Phạm Trần Anh Tiên" userId="2dcdee82-1241-4804-bd14-e0f0877abf67" providerId="ADAL" clId="{B072E9DD-AF8D-4CE7-93EC-BCEF1FB86DAD}" dt="2022-10-21T14:43:45.507" v="1108" actId="478"/>
          <ac:picMkLst>
            <pc:docMk/>
            <pc:sldMk cId="863654325" sldId="271"/>
            <ac:picMk id="9" creationId="{F2B6EEF6-7A9E-9688-3609-D52360140339}"/>
          </ac:picMkLst>
        </pc:picChg>
        <pc:picChg chg="del">
          <ac:chgData name="Phạm Trần Anh Tiên" userId="2dcdee82-1241-4804-bd14-e0f0877abf67" providerId="ADAL" clId="{B072E9DD-AF8D-4CE7-93EC-BCEF1FB86DAD}" dt="2022-10-20T02:57:06.897" v="527" actId="478"/>
          <ac:picMkLst>
            <pc:docMk/>
            <pc:sldMk cId="863654325" sldId="271"/>
            <ac:picMk id="9" creationId="{FF637DFF-E183-D63D-B69F-4E8F7C5606E9}"/>
          </ac:picMkLst>
        </pc:picChg>
        <pc:picChg chg="add mod">
          <ac:chgData name="Phạm Trần Anh Tiên" userId="2dcdee82-1241-4804-bd14-e0f0877abf67" providerId="ADAL" clId="{B072E9DD-AF8D-4CE7-93EC-BCEF1FB86DAD}" dt="2022-10-20T02:57:05.085" v="526" actId="571"/>
          <ac:picMkLst>
            <pc:docMk/>
            <pc:sldMk cId="863654325" sldId="271"/>
            <ac:picMk id="10" creationId="{57FCB565-EAAD-19DD-74DD-907E6C0B2DBF}"/>
          </ac:picMkLst>
        </pc:picChg>
        <pc:picChg chg="add mod">
          <ac:chgData name="Phạm Trần Anh Tiên" userId="2dcdee82-1241-4804-bd14-e0f0877abf67" providerId="ADAL" clId="{B072E9DD-AF8D-4CE7-93EC-BCEF1FB86DAD}" dt="2022-10-30T07:15:53.027" v="6210" actId="571"/>
          <ac:picMkLst>
            <pc:docMk/>
            <pc:sldMk cId="863654325" sldId="271"/>
            <ac:picMk id="10" creationId="{D04965F6-7F0C-3864-FEAF-D70DB5205C83}"/>
          </ac:picMkLst>
        </pc:picChg>
        <pc:picChg chg="del">
          <ac:chgData name="Phạm Trần Anh Tiên" userId="2dcdee82-1241-4804-bd14-e0f0877abf67" providerId="ADAL" clId="{B072E9DD-AF8D-4CE7-93EC-BCEF1FB86DAD}" dt="2022-10-20T02:57:06.897" v="527" actId="478"/>
          <ac:picMkLst>
            <pc:docMk/>
            <pc:sldMk cId="863654325" sldId="271"/>
            <ac:picMk id="11" creationId="{2677D1EB-C0E9-9F6F-A1F4-4007D33E93EA}"/>
          </ac:picMkLst>
        </pc:picChg>
        <pc:picChg chg="add mod">
          <ac:chgData name="Phạm Trần Anh Tiên" userId="2dcdee82-1241-4804-bd14-e0f0877abf67" providerId="ADAL" clId="{B072E9DD-AF8D-4CE7-93EC-BCEF1FB86DAD}" dt="2022-10-21T15:32:09.673" v="1622" actId="1076"/>
          <ac:picMkLst>
            <pc:docMk/>
            <pc:sldMk cId="863654325" sldId="271"/>
            <ac:picMk id="11" creationId="{362C4DC0-4368-D246-9416-11F740CCD681}"/>
          </ac:picMkLst>
        </pc:picChg>
        <pc:picChg chg="del">
          <ac:chgData name="Phạm Trần Anh Tiên" userId="2dcdee82-1241-4804-bd14-e0f0877abf67" providerId="ADAL" clId="{B072E9DD-AF8D-4CE7-93EC-BCEF1FB86DAD}" dt="2022-10-20T02:57:06.897" v="527" actId="478"/>
          <ac:picMkLst>
            <pc:docMk/>
            <pc:sldMk cId="863654325" sldId="271"/>
            <ac:picMk id="12" creationId="{14C4C450-0B8F-DEA8-23BB-EA64A363A1CB}"/>
          </ac:picMkLst>
        </pc:picChg>
        <pc:picChg chg="add mod">
          <ac:chgData name="Phạm Trần Anh Tiên" userId="2dcdee82-1241-4804-bd14-e0f0877abf67" providerId="ADAL" clId="{B072E9DD-AF8D-4CE7-93EC-BCEF1FB86DAD}" dt="2022-10-30T07:15:53.027" v="6210" actId="571"/>
          <ac:picMkLst>
            <pc:docMk/>
            <pc:sldMk cId="863654325" sldId="271"/>
            <ac:picMk id="12" creationId="{9570AFC7-B7D9-E86C-04D9-55E525583594}"/>
          </ac:picMkLst>
        </pc:picChg>
        <pc:picChg chg="add mod">
          <ac:chgData name="Phạm Trần Anh Tiên" userId="2dcdee82-1241-4804-bd14-e0f0877abf67" providerId="ADAL" clId="{B072E9DD-AF8D-4CE7-93EC-BCEF1FB86DAD}" dt="2022-10-20T02:57:05.085" v="526" actId="571"/>
          <ac:picMkLst>
            <pc:docMk/>
            <pc:sldMk cId="863654325" sldId="271"/>
            <ac:picMk id="13" creationId="{1112B803-041B-54ED-8F96-EC7CD17E851F}"/>
          </ac:picMkLst>
        </pc:picChg>
        <pc:picChg chg="add mod">
          <ac:chgData name="Phạm Trần Anh Tiên" userId="2dcdee82-1241-4804-bd14-e0f0877abf67" providerId="ADAL" clId="{B072E9DD-AF8D-4CE7-93EC-BCEF1FB86DAD}" dt="2022-10-21T15:32:08.200" v="1621" actId="1076"/>
          <ac:picMkLst>
            <pc:docMk/>
            <pc:sldMk cId="863654325" sldId="271"/>
            <ac:picMk id="13" creationId="{AC7C11C6-9EF2-A721-0635-A33DA48C37BB}"/>
          </ac:picMkLst>
        </pc:picChg>
        <pc:picChg chg="add mod">
          <ac:chgData name="Phạm Trần Anh Tiên" userId="2dcdee82-1241-4804-bd14-e0f0877abf67" providerId="ADAL" clId="{B072E9DD-AF8D-4CE7-93EC-BCEF1FB86DAD}" dt="2022-10-30T07:15:56.963" v="6212" actId="571"/>
          <ac:picMkLst>
            <pc:docMk/>
            <pc:sldMk cId="863654325" sldId="271"/>
            <ac:picMk id="14" creationId="{42CAF08B-D282-5327-6AF2-64713D5C8B55}"/>
          </ac:picMkLst>
        </pc:picChg>
        <pc:picChg chg="del">
          <ac:chgData name="Phạm Trần Anh Tiên" userId="2dcdee82-1241-4804-bd14-e0f0877abf67" providerId="ADAL" clId="{B072E9DD-AF8D-4CE7-93EC-BCEF1FB86DAD}" dt="2022-10-20T02:57:06.897" v="527" actId="478"/>
          <ac:picMkLst>
            <pc:docMk/>
            <pc:sldMk cId="863654325" sldId="271"/>
            <ac:picMk id="14" creationId="{D22E3E2D-28CA-0195-F33E-37F578D91E9D}"/>
          </ac:picMkLst>
        </pc:picChg>
        <pc:picChg chg="del">
          <ac:chgData name="Phạm Trần Anh Tiên" userId="2dcdee82-1241-4804-bd14-e0f0877abf67" providerId="ADAL" clId="{B072E9DD-AF8D-4CE7-93EC-BCEF1FB86DAD}" dt="2022-10-20T02:57:06.897" v="527" actId="478"/>
          <ac:picMkLst>
            <pc:docMk/>
            <pc:sldMk cId="863654325" sldId="271"/>
            <ac:picMk id="15" creationId="{1A60E4D2-6AC1-59F8-A048-F3A9D4A1B359}"/>
          </ac:picMkLst>
        </pc:picChg>
        <pc:picChg chg="add mod">
          <ac:chgData name="Phạm Trần Anh Tiên" userId="2dcdee82-1241-4804-bd14-e0f0877abf67" providerId="ADAL" clId="{B072E9DD-AF8D-4CE7-93EC-BCEF1FB86DAD}" dt="2022-10-30T07:15:56.963" v="6212" actId="571"/>
          <ac:picMkLst>
            <pc:docMk/>
            <pc:sldMk cId="863654325" sldId="271"/>
            <ac:picMk id="15" creationId="{805D9041-9B84-86EF-8407-D155160ED76D}"/>
          </ac:picMkLst>
        </pc:picChg>
        <pc:picChg chg="add mod">
          <ac:chgData name="Phạm Trần Anh Tiên" userId="2dcdee82-1241-4804-bd14-e0f0877abf67" providerId="ADAL" clId="{B072E9DD-AF8D-4CE7-93EC-BCEF1FB86DAD}" dt="2022-10-30T07:15:56.963" v="6212" actId="571"/>
          <ac:picMkLst>
            <pc:docMk/>
            <pc:sldMk cId="863654325" sldId="271"/>
            <ac:picMk id="16" creationId="{0C8088E9-7A83-C562-E72D-93EE73C1D146}"/>
          </ac:picMkLst>
        </pc:picChg>
        <pc:picChg chg="del">
          <ac:chgData name="Phạm Trần Anh Tiên" userId="2dcdee82-1241-4804-bd14-e0f0877abf67" providerId="ADAL" clId="{B072E9DD-AF8D-4CE7-93EC-BCEF1FB86DAD}" dt="2022-10-20T02:57:06.897" v="527" actId="478"/>
          <ac:picMkLst>
            <pc:docMk/>
            <pc:sldMk cId="863654325" sldId="271"/>
            <ac:picMk id="16" creationId="{A1280D9A-9FCD-E871-D96B-FC4BBAABCA92}"/>
          </ac:picMkLst>
        </pc:picChg>
        <pc:picChg chg="add mod">
          <ac:chgData name="Phạm Trần Anh Tiên" userId="2dcdee82-1241-4804-bd14-e0f0877abf67" providerId="ADAL" clId="{B072E9DD-AF8D-4CE7-93EC-BCEF1FB86DAD}" dt="2022-10-20T02:57:05.085" v="526" actId="571"/>
          <ac:picMkLst>
            <pc:docMk/>
            <pc:sldMk cId="863654325" sldId="271"/>
            <ac:picMk id="17" creationId="{80D37D20-2CA3-A511-09B0-4420F46327A6}"/>
          </ac:picMkLst>
        </pc:picChg>
        <pc:picChg chg="del">
          <ac:chgData name="Phạm Trần Anh Tiên" userId="2dcdee82-1241-4804-bd14-e0f0877abf67" providerId="ADAL" clId="{B072E9DD-AF8D-4CE7-93EC-BCEF1FB86DAD}" dt="2022-10-20T02:57:06.897" v="527" actId="478"/>
          <ac:picMkLst>
            <pc:docMk/>
            <pc:sldMk cId="863654325" sldId="271"/>
            <ac:picMk id="18" creationId="{FD76D3C4-9AF5-929B-DAAC-2C5B2DD08B7B}"/>
          </ac:picMkLst>
        </pc:picChg>
        <pc:picChg chg="add del mod">
          <ac:chgData name="Phạm Trần Anh Tiên" userId="2dcdee82-1241-4804-bd14-e0f0877abf67" providerId="ADAL" clId="{B072E9DD-AF8D-4CE7-93EC-BCEF1FB86DAD}" dt="2022-10-20T04:53:15.352" v="566" actId="478"/>
          <ac:picMkLst>
            <pc:docMk/>
            <pc:sldMk cId="863654325" sldId="271"/>
            <ac:picMk id="20" creationId="{ED47485C-2EC9-9128-5E9F-0710D909889A}"/>
          </ac:picMkLst>
        </pc:picChg>
        <pc:picChg chg="add del mod">
          <ac:chgData name="Phạm Trần Anh Tiên" userId="2dcdee82-1241-4804-bd14-e0f0877abf67" providerId="ADAL" clId="{B072E9DD-AF8D-4CE7-93EC-BCEF1FB86DAD}" dt="2022-10-20T04:53:15.352" v="566" actId="478"/>
          <ac:picMkLst>
            <pc:docMk/>
            <pc:sldMk cId="863654325" sldId="271"/>
            <ac:picMk id="22" creationId="{EABC8B33-3D43-880A-5518-3F89667196A1}"/>
          </ac:picMkLst>
        </pc:picChg>
        <pc:picChg chg="add del mod">
          <ac:chgData name="Phạm Trần Anh Tiên" userId="2dcdee82-1241-4804-bd14-e0f0877abf67" providerId="ADAL" clId="{B072E9DD-AF8D-4CE7-93EC-BCEF1FB86DAD}" dt="2022-10-21T13:44:23.798" v="893" actId="478"/>
          <ac:picMkLst>
            <pc:docMk/>
            <pc:sldMk cId="863654325" sldId="271"/>
            <ac:picMk id="24" creationId="{046F6EF0-A1B1-4175-CA13-D714ECB0823A}"/>
          </ac:picMkLst>
        </pc:picChg>
        <pc:picChg chg="add del mod">
          <ac:chgData name="Phạm Trần Anh Tiên" userId="2dcdee82-1241-4804-bd14-e0f0877abf67" providerId="ADAL" clId="{B072E9DD-AF8D-4CE7-93EC-BCEF1FB86DAD}" dt="2022-10-21T13:44:23.798" v="893" actId="478"/>
          <ac:picMkLst>
            <pc:docMk/>
            <pc:sldMk cId="863654325" sldId="271"/>
            <ac:picMk id="26" creationId="{A36381E4-F182-A443-9D4F-457FA8A3B78A}"/>
          </ac:picMkLst>
        </pc:picChg>
        <pc:picChg chg="add del mod">
          <ac:chgData name="Phạm Trần Anh Tiên" userId="2dcdee82-1241-4804-bd14-e0f0877abf67" providerId="ADAL" clId="{B072E9DD-AF8D-4CE7-93EC-BCEF1FB86DAD}" dt="2022-10-20T03:05:06.796" v="548" actId="478"/>
          <ac:picMkLst>
            <pc:docMk/>
            <pc:sldMk cId="863654325" sldId="271"/>
            <ac:picMk id="28" creationId="{B97F8285-D961-FC7E-63AA-C3F9F7F72B2A}"/>
          </ac:picMkLst>
        </pc:picChg>
        <pc:picChg chg="add del mod">
          <ac:chgData name="Phạm Trần Anh Tiên" userId="2dcdee82-1241-4804-bd14-e0f0877abf67" providerId="ADAL" clId="{B072E9DD-AF8D-4CE7-93EC-BCEF1FB86DAD}" dt="2022-10-20T03:04:16.589" v="545" actId="478"/>
          <ac:picMkLst>
            <pc:docMk/>
            <pc:sldMk cId="863654325" sldId="271"/>
            <ac:picMk id="30" creationId="{88A550E1-418C-8B8B-53B3-3FBB2878793B}"/>
          </ac:picMkLst>
        </pc:picChg>
        <pc:picChg chg="add del mod">
          <ac:chgData name="Phạm Trần Anh Tiên" userId="2dcdee82-1241-4804-bd14-e0f0877abf67" providerId="ADAL" clId="{B072E9DD-AF8D-4CE7-93EC-BCEF1FB86DAD}" dt="2022-10-20T03:10:13.148" v="551" actId="478"/>
          <ac:picMkLst>
            <pc:docMk/>
            <pc:sldMk cId="863654325" sldId="271"/>
            <ac:picMk id="32" creationId="{CFC44819-8967-10A8-33CA-6F76AD9B9A4A}"/>
          </ac:picMkLst>
        </pc:picChg>
        <pc:picChg chg="add del mod">
          <ac:chgData name="Phạm Trần Anh Tiên" userId="2dcdee82-1241-4804-bd14-e0f0877abf67" providerId="ADAL" clId="{B072E9DD-AF8D-4CE7-93EC-BCEF1FB86DAD}" dt="2022-10-20T03:10:13.148" v="551" actId="478"/>
          <ac:picMkLst>
            <pc:docMk/>
            <pc:sldMk cId="863654325" sldId="271"/>
            <ac:picMk id="34" creationId="{223AA997-DF4A-6363-FB94-0E4671B1FB8E}"/>
          </ac:picMkLst>
        </pc:picChg>
        <pc:picChg chg="add del mod">
          <ac:chgData name="Phạm Trần Anh Tiên" userId="2dcdee82-1241-4804-bd14-e0f0877abf67" providerId="ADAL" clId="{B072E9DD-AF8D-4CE7-93EC-BCEF1FB86DAD}" dt="2022-10-20T03:12:04.543" v="554" actId="478"/>
          <ac:picMkLst>
            <pc:docMk/>
            <pc:sldMk cId="863654325" sldId="271"/>
            <ac:picMk id="36" creationId="{09EF2C1A-551F-1863-F8C5-288ACB652F7F}"/>
          </ac:picMkLst>
        </pc:picChg>
        <pc:picChg chg="add del mod">
          <ac:chgData name="Phạm Trần Anh Tiên" userId="2dcdee82-1241-4804-bd14-e0f0877abf67" providerId="ADAL" clId="{B072E9DD-AF8D-4CE7-93EC-BCEF1FB86DAD}" dt="2022-10-21T13:44:23.798" v="893" actId="478"/>
          <ac:picMkLst>
            <pc:docMk/>
            <pc:sldMk cId="863654325" sldId="271"/>
            <ac:picMk id="38" creationId="{19E84F91-065C-7484-93CC-CBCDF2F50256}"/>
          </ac:picMkLst>
        </pc:picChg>
        <pc:picChg chg="add del mod">
          <ac:chgData name="Phạm Trần Anh Tiên" userId="2dcdee82-1241-4804-bd14-e0f0877abf67" providerId="ADAL" clId="{B072E9DD-AF8D-4CE7-93EC-BCEF1FB86DAD}" dt="2022-10-21T13:44:23.798" v="893" actId="478"/>
          <ac:picMkLst>
            <pc:docMk/>
            <pc:sldMk cId="863654325" sldId="271"/>
            <ac:picMk id="40" creationId="{2CE365F6-F179-0973-F92C-3890DA445CB2}"/>
          </ac:picMkLst>
        </pc:picChg>
        <pc:picChg chg="add del">
          <ac:chgData name="Phạm Trần Anh Tiên" userId="2dcdee82-1241-4804-bd14-e0f0877abf67" providerId="ADAL" clId="{B072E9DD-AF8D-4CE7-93EC-BCEF1FB86DAD}" dt="2022-10-21T14:43:44.819" v="1107" actId="478"/>
          <ac:picMkLst>
            <pc:docMk/>
            <pc:sldMk cId="863654325" sldId="271"/>
            <ac:picMk id="6146" creationId="{1EBC76B7-11BC-6421-E3EF-3F88E9C4A0D8}"/>
          </ac:picMkLst>
        </pc:picChg>
        <pc:picChg chg="add mod">
          <ac:chgData name="Phạm Trần Anh Tiên" userId="2dcdee82-1241-4804-bd14-e0f0877abf67" providerId="ADAL" clId="{B072E9DD-AF8D-4CE7-93EC-BCEF1FB86DAD}" dt="2022-10-21T15:32:25.471" v="1655" actId="1038"/>
          <ac:picMkLst>
            <pc:docMk/>
            <pc:sldMk cId="863654325" sldId="271"/>
            <ac:picMk id="6148" creationId="{A0541CB6-EDEA-36E3-526E-2E01E20D66AB}"/>
          </ac:picMkLst>
        </pc:picChg>
        <pc:picChg chg="add mod">
          <ac:chgData name="Phạm Trần Anh Tiên" userId="2dcdee82-1241-4804-bd14-e0f0877abf67" providerId="ADAL" clId="{B072E9DD-AF8D-4CE7-93EC-BCEF1FB86DAD}" dt="2022-10-21T15:32:25.471" v="1655" actId="1038"/>
          <ac:picMkLst>
            <pc:docMk/>
            <pc:sldMk cId="863654325" sldId="271"/>
            <ac:picMk id="6150" creationId="{E8497A5C-9359-2D70-1276-649253ECED48}"/>
          </ac:picMkLst>
        </pc:picChg>
      </pc:sldChg>
      <pc:sldChg chg="addSp delSp modSp add del mod ord delAnim modAnim modNotesTx">
        <pc:chgData name="Phạm Trần Anh Tiên" userId="2dcdee82-1241-4804-bd14-e0f0877abf67" providerId="ADAL" clId="{B072E9DD-AF8D-4CE7-93EC-BCEF1FB86DAD}" dt="2022-11-27T14:02:14.521" v="9250" actId="47"/>
        <pc:sldMkLst>
          <pc:docMk/>
          <pc:sldMk cId="232224575" sldId="272"/>
        </pc:sldMkLst>
        <pc:spChg chg="mod">
          <ac:chgData name="Phạm Trần Anh Tiên" userId="2dcdee82-1241-4804-bd14-e0f0877abf67" providerId="ADAL" clId="{B072E9DD-AF8D-4CE7-93EC-BCEF1FB86DAD}" dt="2022-10-21T15:33:58.251" v="1758" actId="1076"/>
          <ac:spMkLst>
            <pc:docMk/>
            <pc:sldMk cId="232224575" sldId="272"/>
            <ac:spMk id="2" creationId="{40F7B5EE-3F71-E0B6-63B3-F4F59D0F18B9}"/>
          </ac:spMkLst>
        </pc:spChg>
        <pc:spChg chg="add del mod">
          <ac:chgData name="Phạm Trần Anh Tiên" userId="2dcdee82-1241-4804-bd14-e0f0877abf67" providerId="ADAL" clId="{B072E9DD-AF8D-4CE7-93EC-BCEF1FB86DAD}" dt="2022-11-27T11:57:03.706" v="8831" actId="478"/>
          <ac:spMkLst>
            <pc:docMk/>
            <pc:sldMk cId="232224575" sldId="272"/>
            <ac:spMk id="3" creationId="{D739E0A1-A907-B76A-9437-2334A56B8830}"/>
          </ac:spMkLst>
        </pc:spChg>
        <pc:spChg chg="add del mod">
          <ac:chgData name="Phạm Trần Anh Tiên" userId="2dcdee82-1241-4804-bd14-e0f0877abf67" providerId="ADAL" clId="{B072E9DD-AF8D-4CE7-93EC-BCEF1FB86DAD}" dt="2022-11-27T11:57:03.024" v="8830" actId="478"/>
          <ac:spMkLst>
            <pc:docMk/>
            <pc:sldMk cId="232224575" sldId="272"/>
            <ac:spMk id="5" creationId="{1FAAC3DB-C422-7405-5EE3-2A48009B8C50}"/>
          </ac:spMkLst>
        </pc:spChg>
        <pc:spChg chg="add del mod">
          <ac:chgData name="Phạm Trần Anh Tiên" userId="2dcdee82-1241-4804-bd14-e0f0877abf67" providerId="ADAL" clId="{B072E9DD-AF8D-4CE7-93EC-BCEF1FB86DAD}" dt="2022-11-27T11:57:00.509" v="8824" actId="478"/>
          <ac:spMkLst>
            <pc:docMk/>
            <pc:sldMk cId="232224575" sldId="272"/>
            <ac:spMk id="8" creationId="{F453A0D1-CC80-A2F4-3CC1-900F0558E2E9}"/>
          </ac:spMkLst>
        </pc:spChg>
        <pc:spChg chg="add del mod">
          <ac:chgData name="Phạm Trần Anh Tiên" userId="2dcdee82-1241-4804-bd14-e0f0877abf67" providerId="ADAL" clId="{B072E9DD-AF8D-4CE7-93EC-BCEF1FB86DAD}" dt="2022-11-27T11:57:00.509" v="8824" actId="478"/>
          <ac:spMkLst>
            <pc:docMk/>
            <pc:sldMk cId="232224575" sldId="272"/>
            <ac:spMk id="9" creationId="{548F9A95-AD03-0786-DA04-7F463C1CDB6F}"/>
          </ac:spMkLst>
        </pc:spChg>
        <pc:spChg chg="add del">
          <ac:chgData name="Phạm Trần Anh Tiên" userId="2dcdee82-1241-4804-bd14-e0f0877abf67" providerId="ADAL" clId="{B072E9DD-AF8D-4CE7-93EC-BCEF1FB86DAD}" dt="2022-11-16T02:15:16.600" v="7050"/>
          <ac:spMkLst>
            <pc:docMk/>
            <pc:sldMk cId="232224575" sldId="272"/>
            <ac:spMk id="11" creationId="{E968E913-8DA8-7400-DA75-E77D0FD28CAB}"/>
          </ac:spMkLst>
        </pc:spChg>
        <pc:grpChg chg="mod">
          <ac:chgData name="Phạm Trần Anh Tiên" userId="2dcdee82-1241-4804-bd14-e0f0877abf67" providerId="ADAL" clId="{B072E9DD-AF8D-4CE7-93EC-BCEF1FB86DAD}" dt="2022-10-21T15:33:58.251" v="1758" actId="1076"/>
          <ac:grpSpMkLst>
            <pc:docMk/>
            <pc:sldMk cId="232224575" sldId="272"/>
            <ac:grpSpMk id="4" creationId="{02ABB672-1A75-F9D9-A0B0-D9C0ADB77C1E}"/>
          </ac:grpSpMkLst>
        </pc:grpChg>
        <pc:graphicFrameChg chg="del modGraphic">
          <ac:chgData name="Phạm Trần Anh Tiên" userId="2dcdee82-1241-4804-bd14-e0f0877abf67" providerId="ADAL" clId="{B072E9DD-AF8D-4CE7-93EC-BCEF1FB86DAD}" dt="2022-10-21T14:33:51.075" v="1080" actId="478"/>
          <ac:graphicFrameMkLst>
            <pc:docMk/>
            <pc:sldMk cId="232224575" sldId="272"/>
            <ac:graphicFrameMk id="3" creationId="{E0B2F52C-1BA7-0688-3A15-DDED47846407}"/>
          </ac:graphicFrameMkLst>
        </pc:graphicFrameChg>
        <pc:picChg chg="add del mod">
          <ac:chgData name="Phạm Trần Anh Tiên" userId="2dcdee82-1241-4804-bd14-e0f0877abf67" providerId="ADAL" clId="{B072E9DD-AF8D-4CE7-93EC-BCEF1FB86DAD}" dt="2022-10-21T14:37:38.204" v="1089" actId="478"/>
          <ac:picMkLst>
            <pc:docMk/>
            <pc:sldMk cId="232224575" sldId="272"/>
            <ac:picMk id="8" creationId="{5A578788-5226-FD2B-833C-C50568DCCE6B}"/>
          </ac:picMkLst>
        </pc:picChg>
        <pc:picChg chg="add del mod">
          <ac:chgData name="Phạm Trần Anh Tiên" userId="2dcdee82-1241-4804-bd14-e0f0877abf67" providerId="ADAL" clId="{B072E9DD-AF8D-4CE7-93EC-BCEF1FB86DAD}" dt="2022-11-27T11:57:01.625" v="8827" actId="478"/>
          <ac:picMkLst>
            <pc:docMk/>
            <pc:sldMk cId="232224575" sldId="272"/>
            <ac:picMk id="10" creationId="{23BB7241-F595-BDBF-716B-5227141AC5C0}"/>
          </ac:picMkLst>
        </pc:picChg>
        <pc:picChg chg="add del mod">
          <ac:chgData name="Phạm Trần Anh Tiên" userId="2dcdee82-1241-4804-bd14-e0f0877abf67" providerId="ADAL" clId="{B072E9DD-AF8D-4CE7-93EC-BCEF1FB86DAD}" dt="2022-11-27T11:57:00.911" v="8825" actId="478"/>
          <ac:picMkLst>
            <pc:docMk/>
            <pc:sldMk cId="232224575" sldId="272"/>
            <ac:picMk id="11" creationId="{A3535E5D-CBE3-98E2-B4CA-D2F39D12DAB8}"/>
          </ac:picMkLst>
        </pc:picChg>
        <pc:picChg chg="add del mod">
          <ac:chgData name="Phạm Trần Anh Tiên" userId="2dcdee82-1241-4804-bd14-e0f0877abf67" providerId="ADAL" clId="{B072E9DD-AF8D-4CE7-93EC-BCEF1FB86DAD}" dt="2022-11-27T11:57:01.982" v="8828" actId="478"/>
          <ac:picMkLst>
            <pc:docMk/>
            <pc:sldMk cId="232224575" sldId="272"/>
            <ac:picMk id="12" creationId="{B27EA031-FAAF-519C-38D0-D371198587D4}"/>
          </ac:picMkLst>
        </pc:picChg>
        <pc:picChg chg="add del mod">
          <ac:chgData name="Phạm Trần Anh Tiên" userId="2dcdee82-1241-4804-bd14-e0f0877abf67" providerId="ADAL" clId="{B072E9DD-AF8D-4CE7-93EC-BCEF1FB86DAD}" dt="2022-11-27T11:57:00.509" v="8824" actId="478"/>
          <ac:picMkLst>
            <pc:docMk/>
            <pc:sldMk cId="232224575" sldId="272"/>
            <ac:picMk id="14" creationId="{22B0836D-B7D4-1579-31F9-81AEC0DCD201}"/>
          </ac:picMkLst>
        </pc:picChg>
        <pc:picChg chg="add del mod">
          <ac:chgData name="Phạm Trần Anh Tiên" userId="2dcdee82-1241-4804-bd14-e0f0877abf67" providerId="ADAL" clId="{B072E9DD-AF8D-4CE7-93EC-BCEF1FB86DAD}" dt="2022-11-27T11:57:00.509" v="8824" actId="478"/>
          <ac:picMkLst>
            <pc:docMk/>
            <pc:sldMk cId="232224575" sldId="272"/>
            <ac:picMk id="15" creationId="{113EE657-5C2A-45EF-0E75-6BEB7A8B7041}"/>
          </ac:picMkLst>
        </pc:picChg>
        <pc:picChg chg="add del mod">
          <ac:chgData name="Phạm Trần Anh Tiên" userId="2dcdee82-1241-4804-bd14-e0f0877abf67" providerId="ADAL" clId="{B072E9DD-AF8D-4CE7-93EC-BCEF1FB86DAD}" dt="2022-11-27T11:57:00.509" v="8824" actId="478"/>
          <ac:picMkLst>
            <pc:docMk/>
            <pc:sldMk cId="232224575" sldId="272"/>
            <ac:picMk id="16" creationId="{22FCDC99-7885-DF45-5078-5A48C75F6E7A}"/>
          </ac:picMkLst>
        </pc:picChg>
        <pc:picChg chg="add del mod">
          <ac:chgData name="Phạm Trần Anh Tiên" userId="2dcdee82-1241-4804-bd14-e0f0877abf67" providerId="ADAL" clId="{B072E9DD-AF8D-4CE7-93EC-BCEF1FB86DAD}" dt="2022-10-21T14:36:51.571" v="1083" actId="478"/>
          <ac:picMkLst>
            <pc:docMk/>
            <pc:sldMk cId="232224575" sldId="272"/>
            <ac:picMk id="5122" creationId="{8B65E15F-1990-A3E1-3B2D-1BFBA8277CFA}"/>
          </ac:picMkLst>
        </pc:picChg>
        <pc:picChg chg="add del mod">
          <ac:chgData name="Phạm Trần Anh Tiên" userId="2dcdee82-1241-4804-bd14-e0f0877abf67" providerId="ADAL" clId="{B072E9DD-AF8D-4CE7-93EC-BCEF1FB86DAD}" dt="2022-11-27T11:57:02.507" v="8829" actId="478"/>
          <ac:picMkLst>
            <pc:docMk/>
            <pc:sldMk cId="232224575" sldId="272"/>
            <ac:picMk id="5124" creationId="{C1A94CAC-AC7B-89A5-B5E9-E5E920068E31}"/>
          </ac:picMkLst>
        </pc:picChg>
        <pc:picChg chg="add del mod">
          <ac:chgData name="Phạm Trần Anh Tiên" userId="2dcdee82-1241-4804-bd14-e0f0877abf67" providerId="ADAL" clId="{B072E9DD-AF8D-4CE7-93EC-BCEF1FB86DAD}" dt="2022-11-27T11:57:01.257" v="8826" actId="478"/>
          <ac:picMkLst>
            <pc:docMk/>
            <pc:sldMk cId="232224575" sldId="272"/>
            <ac:picMk id="5126" creationId="{9DCB90FF-5C21-2347-9835-62A4E909AB4B}"/>
          </ac:picMkLst>
        </pc:picChg>
      </pc:sldChg>
      <pc:sldChg chg="addSp delSp modSp add mod ord replId">
        <pc:chgData name="Phạm Trần Anh Tiên" userId="2dcdee82-1241-4804-bd14-e0f0877abf67" providerId="ADAL" clId="{B072E9DD-AF8D-4CE7-93EC-BCEF1FB86DAD}" dt="2022-12-01T04:31:34.557" v="10321" actId="1076"/>
        <pc:sldMkLst>
          <pc:docMk/>
          <pc:sldMk cId="1519512345" sldId="273"/>
        </pc:sldMkLst>
        <pc:spChg chg="add mod">
          <ac:chgData name="Phạm Trần Anh Tiên" userId="2dcdee82-1241-4804-bd14-e0f0877abf67" providerId="ADAL" clId="{B072E9DD-AF8D-4CE7-93EC-BCEF1FB86DAD}" dt="2022-10-24T10:09:16.054" v="4024" actId="14100"/>
          <ac:spMkLst>
            <pc:docMk/>
            <pc:sldMk cId="1519512345" sldId="273"/>
            <ac:spMk id="2" creationId="{023A2186-0D23-EA28-2199-2C828C743970}"/>
          </ac:spMkLst>
        </pc:spChg>
        <pc:spChg chg="del">
          <ac:chgData name="Phạm Trần Anh Tiên" userId="2dcdee82-1241-4804-bd14-e0f0877abf67" providerId="ADAL" clId="{B072E9DD-AF8D-4CE7-93EC-BCEF1FB86DAD}" dt="2022-10-20T16:39:46.938" v="752" actId="478"/>
          <ac:spMkLst>
            <pc:docMk/>
            <pc:sldMk cId="1519512345" sldId="273"/>
            <ac:spMk id="2" creationId="{40F7B5EE-3F71-E0B6-63B3-F4F59D0F18B9}"/>
          </ac:spMkLst>
        </pc:spChg>
        <pc:spChg chg="mod">
          <ac:chgData name="Phạm Trần Anh Tiên" userId="2dcdee82-1241-4804-bd14-e0f0877abf67" providerId="ADAL" clId="{B072E9DD-AF8D-4CE7-93EC-BCEF1FB86DAD}" dt="2022-10-24T10:09:06.056" v="3981" actId="20577"/>
          <ac:spMkLst>
            <pc:docMk/>
            <pc:sldMk cId="1519512345" sldId="273"/>
            <ac:spMk id="4" creationId="{830F67C5-D663-844C-7789-45691ACFFD4D}"/>
          </ac:spMkLst>
        </pc:spChg>
        <pc:spChg chg="mod">
          <ac:chgData name="Phạm Trần Anh Tiên" userId="2dcdee82-1241-4804-bd14-e0f0877abf67" providerId="ADAL" clId="{B072E9DD-AF8D-4CE7-93EC-BCEF1FB86DAD}" dt="2022-10-24T10:09:04.014" v="3979"/>
          <ac:spMkLst>
            <pc:docMk/>
            <pc:sldMk cId="1519512345" sldId="273"/>
            <ac:spMk id="5" creationId="{BDB8E4C1-D30B-F967-04CE-620397E8B77D}"/>
          </ac:spMkLst>
        </pc:spChg>
        <pc:spChg chg="add del">
          <ac:chgData name="Phạm Trần Anh Tiên" userId="2dcdee82-1241-4804-bd14-e0f0877abf67" providerId="ADAL" clId="{B072E9DD-AF8D-4CE7-93EC-BCEF1FB86DAD}" dt="2022-11-16T02:15:16.600" v="7050"/>
          <ac:spMkLst>
            <pc:docMk/>
            <pc:sldMk cId="1519512345" sldId="273"/>
            <ac:spMk id="6" creationId="{1CFF4B8C-5182-B361-4236-474EBE2715CD}"/>
          </ac:spMkLst>
        </pc:spChg>
        <pc:grpChg chg="add mod">
          <ac:chgData name="Phạm Trần Anh Tiên" userId="2dcdee82-1241-4804-bd14-e0f0877abf67" providerId="ADAL" clId="{B072E9DD-AF8D-4CE7-93EC-BCEF1FB86DAD}" dt="2022-10-24T10:09:04.014" v="3979"/>
          <ac:grpSpMkLst>
            <pc:docMk/>
            <pc:sldMk cId="1519512345" sldId="273"/>
            <ac:grpSpMk id="3" creationId="{EF3DEFAD-ADDB-F3CE-1612-E60CFF33AEBF}"/>
          </ac:grpSpMkLst>
        </pc:grpChg>
        <pc:grpChg chg="del">
          <ac:chgData name="Phạm Trần Anh Tiên" userId="2dcdee82-1241-4804-bd14-e0f0877abf67" providerId="ADAL" clId="{B072E9DD-AF8D-4CE7-93EC-BCEF1FB86DAD}" dt="2022-10-20T16:39:46.938" v="752" actId="478"/>
          <ac:grpSpMkLst>
            <pc:docMk/>
            <pc:sldMk cId="1519512345" sldId="273"/>
            <ac:grpSpMk id="4" creationId="{02ABB672-1A75-F9D9-A0B0-D9C0ADB77C1E}"/>
          </ac:grpSpMkLst>
        </pc:grpChg>
        <pc:graphicFrameChg chg="add del modGraphic">
          <ac:chgData name="Phạm Trần Anh Tiên" userId="2dcdee82-1241-4804-bd14-e0f0877abf67" providerId="ADAL" clId="{B072E9DD-AF8D-4CE7-93EC-BCEF1FB86DAD}" dt="2022-10-20T16:40:09.318" v="760" actId="478"/>
          <ac:graphicFrameMkLst>
            <pc:docMk/>
            <pc:sldMk cId="1519512345" sldId="273"/>
            <ac:graphicFrameMk id="14" creationId="{3A0CFDDF-65B4-C0DB-506F-2C786802917B}"/>
          </ac:graphicFrameMkLst>
        </pc:graphicFrameChg>
        <pc:graphicFrameChg chg="add mod modGraphic">
          <ac:chgData name="Phạm Trần Anh Tiên" userId="2dcdee82-1241-4804-bd14-e0f0877abf67" providerId="ADAL" clId="{B072E9DD-AF8D-4CE7-93EC-BCEF1FB86DAD}" dt="2022-12-01T04:31:34.557" v="10321" actId="1076"/>
          <ac:graphicFrameMkLst>
            <pc:docMk/>
            <pc:sldMk cId="1519512345" sldId="273"/>
            <ac:graphicFrameMk id="15" creationId="{5023EABE-8491-48AC-3518-A8DB7C1A2C04}"/>
          </ac:graphicFrameMkLst>
        </pc:graphicFrameChg>
        <pc:picChg chg="add del mod">
          <ac:chgData name="Phạm Trần Anh Tiên" userId="2dcdee82-1241-4804-bd14-e0f0877abf67" providerId="ADAL" clId="{B072E9DD-AF8D-4CE7-93EC-BCEF1FB86DAD}" dt="2022-10-20T16:39:45.262" v="750" actId="478"/>
          <ac:picMkLst>
            <pc:docMk/>
            <pc:sldMk cId="1519512345" sldId="273"/>
            <ac:picMk id="5" creationId="{146686D9-CBB0-B0DA-E769-197457A9EE22}"/>
          </ac:picMkLst>
        </pc:picChg>
        <pc:picChg chg="del">
          <ac:chgData name="Phạm Trần Anh Tiên" userId="2dcdee82-1241-4804-bd14-e0f0877abf67" providerId="ADAL" clId="{B072E9DD-AF8D-4CE7-93EC-BCEF1FB86DAD}" dt="2022-10-20T03:22:59.044" v="565" actId="478"/>
          <ac:picMkLst>
            <pc:docMk/>
            <pc:sldMk cId="1519512345" sldId="273"/>
            <ac:picMk id="5" creationId="{75A42C9B-E325-D006-C66B-A43FDB0F2B2E}"/>
          </ac:picMkLst>
        </pc:picChg>
        <pc:picChg chg="add del mod">
          <ac:chgData name="Phạm Trần Anh Tiên" userId="2dcdee82-1241-4804-bd14-e0f0877abf67" providerId="ADAL" clId="{B072E9DD-AF8D-4CE7-93EC-BCEF1FB86DAD}" dt="2022-10-20T16:39:45.677" v="751" actId="478"/>
          <ac:picMkLst>
            <pc:docMk/>
            <pc:sldMk cId="1519512345" sldId="273"/>
            <ac:picMk id="9" creationId="{C3848D63-11A1-DD7D-7089-221CC8050FF4}"/>
          </ac:picMkLst>
        </pc:picChg>
        <pc:picChg chg="del">
          <ac:chgData name="Phạm Trần Anh Tiên" userId="2dcdee82-1241-4804-bd14-e0f0877abf67" providerId="ADAL" clId="{B072E9DD-AF8D-4CE7-93EC-BCEF1FB86DAD}" dt="2022-10-20T03:22:59.044" v="565" actId="478"/>
          <ac:picMkLst>
            <pc:docMk/>
            <pc:sldMk cId="1519512345" sldId="273"/>
            <ac:picMk id="9" creationId="{FF637DFF-E183-D63D-B69F-4E8F7C5606E9}"/>
          </ac:picMkLst>
        </pc:picChg>
        <pc:picChg chg="del">
          <ac:chgData name="Phạm Trần Anh Tiên" userId="2dcdee82-1241-4804-bd14-e0f0877abf67" providerId="ADAL" clId="{B072E9DD-AF8D-4CE7-93EC-BCEF1FB86DAD}" dt="2022-10-20T03:22:59.044" v="565" actId="478"/>
          <ac:picMkLst>
            <pc:docMk/>
            <pc:sldMk cId="1519512345" sldId="273"/>
            <ac:picMk id="11" creationId="{2677D1EB-C0E9-9F6F-A1F4-4007D33E93EA}"/>
          </ac:picMkLst>
        </pc:picChg>
        <pc:picChg chg="add del mod">
          <ac:chgData name="Phạm Trần Anh Tiên" userId="2dcdee82-1241-4804-bd14-e0f0877abf67" providerId="ADAL" clId="{B072E9DD-AF8D-4CE7-93EC-BCEF1FB86DAD}" dt="2022-10-20T16:39:44.729" v="749" actId="478"/>
          <ac:picMkLst>
            <pc:docMk/>
            <pc:sldMk cId="1519512345" sldId="273"/>
            <ac:picMk id="11" creationId="{B1EBB843-EF23-B879-4BCD-A7C34B552086}"/>
          </ac:picMkLst>
        </pc:picChg>
        <pc:picChg chg="del">
          <ac:chgData name="Phạm Trần Anh Tiên" userId="2dcdee82-1241-4804-bd14-e0f0877abf67" providerId="ADAL" clId="{B072E9DD-AF8D-4CE7-93EC-BCEF1FB86DAD}" dt="2022-10-20T03:22:59.044" v="565" actId="478"/>
          <ac:picMkLst>
            <pc:docMk/>
            <pc:sldMk cId="1519512345" sldId="273"/>
            <ac:picMk id="12" creationId="{14C4C450-0B8F-DEA8-23BB-EA64A363A1CB}"/>
          </ac:picMkLst>
        </pc:picChg>
        <pc:picChg chg="add del mod">
          <ac:chgData name="Phạm Trần Anh Tiên" userId="2dcdee82-1241-4804-bd14-e0f0877abf67" providerId="ADAL" clId="{B072E9DD-AF8D-4CE7-93EC-BCEF1FB86DAD}" dt="2022-10-20T16:39:44.729" v="749" actId="478"/>
          <ac:picMkLst>
            <pc:docMk/>
            <pc:sldMk cId="1519512345" sldId="273"/>
            <ac:picMk id="13" creationId="{128076BD-C5BE-AE35-A852-B43BDCCB11FD}"/>
          </ac:picMkLst>
        </pc:picChg>
        <pc:picChg chg="del">
          <ac:chgData name="Phạm Trần Anh Tiên" userId="2dcdee82-1241-4804-bd14-e0f0877abf67" providerId="ADAL" clId="{B072E9DD-AF8D-4CE7-93EC-BCEF1FB86DAD}" dt="2022-10-20T03:22:59.044" v="565" actId="478"/>
          <ac:picMkLst>
            <pc:docMk/>
            <pc:sldMk cId="1519512345" sldId="273"/>
            <ac:picMk id="14" creationId="{D22E3E2D-28CA-0195-F33E-37F578D91E9D}"/>
          </ac:picMkLst>
        </pc:picChg>
        <pc:picChg chg="del">
          <ac:chgData name="Phạm Trần Anh Tiên" userId="2dcdee82-1241-4804-bd14-e0f0877abf67" providerId="ADAL" clId="{B072E9DD-AF8D-4CE7-93EC-BCEF1FB86DAD}" dt="2022-10-20T03:22:59.044" v="565" actId="478"/>
          <ac:picMkLst>
            <pc:docMk/>
            <pc:sldMk cId="1519512345" sldId="273"/>
            <ac:picMk id="15" creationId="{1A60E4D2-6AC1-59F8-A048-F3A9D4A1B359}"/>
          </ac:picMkLst>
        </pc:picChg>
        <pc:picChg chg="del">
          <ac:chgData name="Phạm Trần Anh Tiên" userId="2dcdee82-1241-4804-bd14-e0f0877abf67" providerId="ADAL" clId="{B072E9DD-AF8D-4CE7-93EC-BCEF1FB86DAD}" dt="2022-10-20T03:22:59.044" v="565" actId="478"/>
          <ac:picMkLst>
            <pc:docMk/>
            <pc:sldMk cId="1519512345" sldId="273"/>
            <ac:picMk id="16" creationId="{A1280D9A-9FCD-E871-D96B-FC4BBAABCA92}"/>
          </ac:picMkLst>
        </pc:picChg>
        <pc:picChg chg="del">
          <ac:chgData name="Phạm Trần Anh Tiên" userId="2dcdee82-1241-4804-bd14-e0f0877abf67" providerId="ADAL" clId="{B072E9DD-AF8D-4CE7-93EC-BCEF1FB86DAD}" dt="2022-10-20T03:22:59.044" v="565" actId="478"/>
          <ac:picMkLst>
            <pc:docMk/>
            <pc:sldMk cId="1519512345" sldId="273"/>
            <ac:picMk id="18" creationId="{FD76D3C4-9AF5-929B-DAAC-2C5B2DD08B7B}"/>
          </ac:picMkLst>
        </pc:picChg>
      </pc:sldChg>
      <pc:sldChg chg="addSp delSp modSp mod ord">
        <pc:chgData name="Phạm Trần Anh Tiên" userId="2dcdee82-1241-4804-bd14-e0f0877abf67" providerId="ADAL" clId="{B072E9DD-AF8D-4CE7-93EC-BCEF1FB86DAD}" dt="2022-12-01T04:04:53.318" v="10126" actId="403"/>
        <pc:sldMkLst>
          <pc:docMk/>
          <pc:sldMk cId="864190746" sldId="274"/>
        </pc:sldMkLst>
        <pc:spChg chg="add del">
          <ac:chgData name="Phạm Trần Anh Tiên" userId="2dcdee82-1241-4804-bd14-e0f0877abf67" providerId="ADAL" clId="{B072E9DD-AF8D-4CE7-93EC-BCEF1FB86DAD}" dt="2022-11-16T02:15:16.600" v="7050"/>
          <ac:spMkLst>
            <pc:docMk/>
            <pc:sldMk cId="864190746" sldId="274"/>
            <ac:spMk id="2" creationId="{0A755916-6D70-C958-D53B-54B8E187E8A6}"/>
          </ac:spMkLst>
        </pc:spChg>
        <pc:spChg chg="mod">
          <ac:chgData name="Phạm Trần Anh Tiên" userId="2dcdee82-1241-4804-bd14-e0f0877abf67" providerId="ADAL" clId="{B072E9DD-AF8D-4CE7-93EC-BCEF1FB86DAD}" dt="2022-12-01T04:04:53.318" v="10126" actId="403"/>
          <ac:spMkLst>
            <pc:docMk/>
            <pc:sldMk cId="864190746" sldId="274"/>
            <ac:spMk id="3" creationId="{75E0DCD4-2E7C-851B-C06F-7277F83FD858}"/>
          </ac:spMkLst>
        </pc:spChg>
        <pc:spChg chg="mod">
          <ac:chgData name="Phạm Trần Anh Tiên" userId="2dcdee82-1241-4804-bd14-e0f0877abf67" providerId="ADAL" clId="{B072E9DD-AF8D-4CE7-93EC-BCEF1FB86DAD}" dt="2022-10-21T15:34:32.138" v="1804" actId="1076"/>
          <ac:spMkLst>
            <pc:docMk/>
            <pc:sldMk cId="864190746" sldId="274"/>
            <ac:spMk id="4" creationId="{B2A8DEAD-8990-0F9F-FD5A-3DE7C315231F}"/>
          </ac:spMkLst>
        </pc:spChg>
        <pc:spChg chg="mod">
          <ac:chgData name="Phạm Trần Anh Tiên" userId="2dcdee82-1241-4804-bd14-e0f0877abf67" providerId="ADAL" clId="{B072E9DD-AF8D-4CE7-93EC-BCEF1FB86DAD}" dt="2022-10-24T10:11:54.982" v="4104" actId="207"/>
          <ac:spMkLst>
            <pc:docMk/>
            <pc:sldMk cId="864190746" sldId="274"/>
            <ac:spMk id="5" creationId="{2533B14E-4353-961E-E5E9-8E10CB9D75B3}"/>
          </ac:spMkLst>
        </pc:spChg>
        <pc:spChg chg="mod">
          <ac:chgData name="Phạm Trần Anh Tiên" userId="2dcdee82-1241-4804-bd14-e0f0877abf67" providerId="ADAL" clId="{B072E9DD-AF8D-4CE7-93EC-BCEF1FB86DAD}" dt="2022-10-24T10:03:58.858" v="3774" actId="20577"/>
          <ac:spMkLst>
            <pc:docMk/>
            <pc:sldMk cId="864190746" sldId="274"/>
            <ac:spMk id="8" creationId="{9FDB167A-2141-6C95-2327-990A55EC3443}"/>
          </ac:spMkLst>
        </pc:spChg>
        <pc:spChg chg="mod">
          <ac:chgData name="Phạm Trần Anh Tiên" userId="2dcdee82-1241-4804-bd14-e0f0877abf67" providerId="ADAL" clId="{B072E9DD-AF8D-4CE7-93EC-BCEF1FB86DAD}" dt="2022-10-21T15:34:30.047" v="1803" actId="2711"/>
          <ac:spMkLst>
            <pc:docMk/>
            <pc:sldMk cId="864190746" sldId="274"/>
            <ac:spMk id="9" creationId="{01C0BA1A-3263-0F72-24A7-3F09F1D39D78}"/>
          </ac:spMkLst>
        </pc:spChg>
      </pc:sldChg>
      <pc:sldChg chg="del">
        <pc:chgData name="Phạm Trần Anh Tiên" userId="2dcdee82-1241-4804-bd14-e0f0877abf67" providerId="ADAL" clId="{B072E9DD-AF8D-4CE7-93EC-BCEF1FB86DAD}" dt="2022-10-21T15:25:43.680" v="1367" actId="47"/>
        <pc:sldMkLst>
          <pc:docMk/>
          <pc:sldMk cId="4026791328" sldId="275"/>
        </pc:sldMkLst>
      </pc:sldChg>
      <pc:sldChg chg="del">
        <pc:chgData name="Phạm Trần Anh Tiên" userId="2dcdee82-1241-4804-bd14-e0f0877abf67" providerId="ADAL" clId="{B072E9DD-AF8D-4CE7-93EC-BCEF1FB86DAD}" dt="2022-10-21T15:25:51.173" v="1368" actId="47"/>
        <pc:sldMkLst>
          <pc:docMk/>
          <pc:sldMk cId="3914664270" sldId="276"/>
        </pc:sldMkLst>
      </pc:sldChg>
      <pc:sldChg chg="addSp delSp modSp add mod ord modNotesTx">
        <pc:chgData name="Phạm Trần Anh Tiên" userId="2dcdee82-1241-4804-bd14-e0f0877abf67" providerId="ADAL" clId="{B072E9DD-AF8D-4CE7-93EC-BCEF1FB86DAD}" dt="2022-12-01T04:05:04.837" v="10135" actId="404"/>
        <pc:sldMkLst>
          <pc:docMk/>
          <pc:sldMk cId="3376260537" sldId="277"/>
        </pc:sldMkLst>
        <pc:spChg chg="add mod">
          <ac:chgData name="Phạm Trần Anh Tiên" userId="2dcdee82-1241-4804-bd14-e0f0877abf67" providerId="ADAL" clId="{B072E9DD-AF8D-4CE7-93EC-BCEF1FB86DAD}" dt="2022-10-24T10:02:01.326" v="3625" actId="1076"/>
          <ac:spMkLst>
            <pc:docMk/>
            <pc:sldMk cId="3376260537" sldId="277"/>
            <ac:spMk id="2" creationId="{D00ABCBF-A2B7-5F9B-21A6-B3490C2D78BA}"/>
          </ac:spMkLst>
        </pc:spChg>
        <pc:spChg chg="add del">
          <ac:chgData name="Phạm Trần Anh Tiên" userId="2dcdee82-1241-4804-bd14-e0f0877abf67" providerId="ADAL" clId="{B072E9DD-AF8D-4CE7-93EC-BCEF1FB86DAD}" dt="2022-11-16T02:15:16.600" v="7050"/>
          <ac:spMkLst>
            <pc:docMk/>
            <pc:sldMk cId="3376260537" sldId="277"/>
            <ac:spMk id="3" creationId="{022F9105-3038-C73F-F23A-CAD861E46320}"/>
          </ac:spMkLst>
        </pc:spChg>
        <pc:spChg chg="del">
          <ac:chgData name="Phạm Trần Anh Tiên" userId="2dcdee82-1241-4804-bd14-e0f0877abf67" providerId="ADAL" clId="{B072E9DD-AF8D-4CE7-93EC-BCEF1FB86DAD}" dt="2022-10-20T15:47:42.622" v="695" actId="478"/>
          <ac:spMkLst>
            <pc:docMk/>
            <pc:sldMk cId="3376260537" sldId="277"/>
            <ac:spMk id="3" creationId="{84A49D9F-D302-346F-AC6D-5B10CFC9E486}"/>
          </ac:spMkLst>
        </pc:spChg>
        <pc:spChg chg="mod">
          <ac:chgData name="Phạm Trần Anh Tiên" userId="2dcdee82-1241-4804-bd14-e0f0877abf67" providerId="ADAL" clId="{B072E9DD-AF8D-4CE7-93EC-BCEF1FB86DAD}" dt="2022-12-01T04:05:04.837" v="10135" actId="404"/>
          <ac:spMkLst>
            <pc:docMk/>
            <pc:sldMk cId="3376260537" sldId="277"/>
            <ac:spMk id="4" creationId="{AB3BD134-769D-CE8B-3A0E-F3D20B2CE0D9}"/>
          </ac:spMkLst>
        </pc:spChg>
        <pc:spChg chg="add mod">
          <ac:chgData name="Phạm Trần Anh Tiên" userId="2dcdee82-1241-4804-bd14-e0f0877abf67" providerId="ADAL" clId="{B072E9DD-AF8D-4CE7-93EC-BCEF1FB86DAD}" dt="2022-10-24T10:11:48.087" v="4102" actId="207"/>
          <ac:spMkLst>
            <pc:docMk/>
            <pc:sldMk cId="3376260537" sldId="277"/>
            <ac:spMk id="5" creationId="{D982FB90-FB6C-7B01-F54D-741626051755}"/>
          </ac:spMkLst>
        </pc:spChg>
        <pc:spChg chg="mod">
          <ac:chgData name="Phạm Trần Anh Tiên" userId="2dcdee82-1241-4804-bd14-e0f0877abf67" providerId="ADAL" clId="{B072E9DD-AF8D-4CE7-93EC-BCEF1FB86DAD}" dt="2022-10-24T10:04:40.826" v="3801" actId="20577"/>
          <ac:spMkLst>
            <pc:docMk/>
            <pc:sldMk cId="3376260537" sldId="277"/>
            <ac:spMk id="7" creationId="{34F9F4DF-3F15-1226-62F8-65F157602A54}"/>
          </ac:spMkLst>
        </pc:spChg>
        <pc:spChg chg="mod">
          <ac:chgData name="Phạm Trần Anh Tiên" userId="2dcdee82-1241-4804-bd14-e0f0877abf67" providerId="ADAL" clId="{B072E9DD-AF8D-4CE7-93EC-BCEF1FB86DAD}" dt="2022-10-24T10:04:04.901" v="3775"/>
          <ac:spMkLst>
            <pc:docMk/>
            <pc:sldMk cId="3376260537" sldId="277"/>
            <ac:spMk id="8" creationId="{5E538F8D-30F0-AB3F-98E7-B4EC36475129}"/>
          </ac:spMkLst>
        </pc:spChg>
        <pc:spChg chg="del">
          <ac:chgData name="Phạm Trần Anh Tiên" userId="2dcdee82-1241-4804-bd14-e0f0877abf67" providerId="ADAL" clId="{B072E9DD-AF8D-4CE7-93EC-BCEF1FB86DAD}" dt="2022-10-20T15:47:42.622" v="695" actId="478"/>
          <ac:spMkLst>
            <pc:docMk/>
            <pc:sldMk cId="3376260537" sldId="277"/>
            <ac:spMk id="11" creationId="{FC595D11-C8B9-4039-CFC9-51D5083D249D}"/>
          </ac:spMkLst>
        </pc:spChg>
        <pc:grpChg chg="del">
          <ac:chgData name="Phạm Trần Anh Tiên" userId="2dcdee82-1241-4804-bd14-e0f0877abf67" providerId="ADAL" clId="{B072E9DD-AF8D-4CE7-93EC-BCEF1FB86DAD}" dt="2022-10-20T15:47:42.622" v="695" actId="478"/>
          <ac:grpSpMkLst>
            <pc:docMk/>
            <pc:sldMk cId="3376260537" sldId="277"/>
            <ac:grpSpMk id="4" creationId="{36C6D42F-33D0-D9B3-4564-914BB5435942}"/>
          </ac:grpSpMkLst>
        </pc:grpChg>
        <pc:grpChg chg="add mod">
          <ac:chgData name="Phạm Trần Anh Tiên" userId="2dcdee82-1241-4804-bd14-e0f0877abf67" providerId="ADAL" clId="{B072E9DD-AF8D-4CE7-93EC-BCEF1FB86DAD}" dt="2022-10-24T10:04:04.901" v="3775"/>
          <ac:grpSpMkLst>
            <pc:docMk/>
            <pc:sldMk cId="3376260537" sldId="277"/>
            <ac:grpSpMk id="6" creationId="{E34EB093-F888-96F1-5711-B51938D43269}"/>
          </ac:grpSpMkLst>
        </pc:grpChg>
        <pc:picChg chg="add del mod">
          <ac:chgData name="Phạm Trần Anh Tiên" userId="2dcdee82-1241-4804-bd14-e0f0877abf67" providerId="ADAL" clId="{B072E9DD-AF8D-4CE7-93EC-BCEF1FB86DAD}" dt="2022-10-24T10:06:44.224" v="3909" actId="478"/>
          <ac:picMkLst>
            <pc:docMk/>
            <pc:sldMk cId="3376260537" sldId="277"/>
            <ac:picMk id="3" creationId="{B3E1C93D-8EBE-835B-49CF-D106AE0B1B30}"/>
          </ac:picMkLst>
        </pc:picChg>
        <pc:picChg chg="add del mod">
          <ac:chgData name="Phạm Trần Anh Tiên" userId="2dcdee82-1241-4804-bd14-e0f0877abf67" providerId="ADAL" clId="{B072E9DD-AF8D-4CE7-93EC-BCEF1FB86DAD}" dt="2022-10-24T10:06:39.907" v="3907" actId="478"/>
          <ac:picMkLst>
            <pc:docMk/>
            <pc:sldMk cId="3376260537" sldId="277"/>
            <ac:picMk id="4" creationId="{EA4ABE9F-7A58-EC9B-2501-6D04E0BE99C9}"/>
          </ac:picMkLst>
        </pc:picChg>
        <pc:picChg chg="del">
          <ac:chgData name="Phạm Trần Anh Tiên" userId="2dcdee82-1241-4804-bd14-e0f0877abf67" providerId="ADAL" clId="{B072E9DD-AF8D-4CE7-93EC-BCEF1FB86DAD}" dt="2022-10-20T15:47:42.622" v="695" actId="478"/>
          <ac:picMkLst>
            <pc:docMk/>
            <pc:sldMk cId="3376260537" sldId="277"/>
            <ac:picMk id="9" creationId="{8B0608B4-DC19-9BD8-8B08-215941CD27C2}"/>
          </ac:picMkLst>
        </pc:picChg>
        <pc:picChg chg="add mod">
          <ac:chgData name="Phạm Trần Anh Tiên" userId="2dcdee82-1241-4804-bd14-e0f0877abf67" providerId="ADAL" clId="{B072E9DD-AF8D-4CE7-93EC-BCEF1FB86DAD}" dt="2022-10-24T10:07:36.860" v="3914" actId="1076"/>
          <ac:picMkLst>
            <pc:docMk/>
            <pc:sldMk cId="3376260537" sldId="277"/>
            <ac:picMk id="10" creationId="{072C9753-6EBA-41E5-1CA9-60780CD06307}"/>
          </ac:picMkLst>
        </pc:picChg>
        <pc:picChg chg="del">
          <ac:chgData name="Phạm Trần Anh Tiên" userId="2dcdee82-1241-4804-bd14-e0f0877abf67" providerId="ADAL" clId="{B072E9DD-AF8D-4CE7-93EC-BCEF1FB86DAD}" dt="2022-10-20T15:47:42.622" v="695" actId="478"/>
          <ac:picMkLst>
            <pc:docMk/>
            <pc:sldMk cId="3376260537" sldId="277"/>
            <ac:picMk id="12" creationId="{B64811D4-2170-E507-D70C-8E00F82ED844}"/>
          </ac:picMkLst>
        </pc:picChg>
        <pc:picChg chg="del">
          <ac:chgData name="Phạm Trần Anh Tiên" userId="2dcdee82-1241-4804-bd14-e0f0877abf67" providerId="ADAL" clId="{B072E9DD-AF8D-4CE7-93EC-BCEF1FB86DAD}" dt="2022-10-20T15:47:42.622" v="695" actId="478"/>
          <ac:picMkLst>
            <pc:docMk/>
            <pc:sldMk cId="3376260537" sldId="277"/>
            <ac:picMk id="14" creationId="{2657BF72-1C60-F191-FE0A-13514A776B26}"/>
          </ac:picMkLst>
        </pc:picChg>
        <pc:picChg chg="add mod">
          <ac:chgData name="Phạm Trần Anh Tiên" userId="2dcdee82-1241-4804-bd14-e0f0877abf67" providerId="ADAL" clId="{B072E9DD-AF8D-4CE7-93EC-BCEF1FB86DAD}" dt="2022-10-24T10:06:43.254" v="3908" actId="1076"/>
          <ac:picMkLst>
            <pc:docMk/>
            <pc:sldMk cId="3376260537" sldId="277"/>
            <ac:picMk id="1026" creationId="{D416ADE6-91B7-194D-F05E-1DA536E31996}"/>
          </ac:picMkLst>
        </pc:picChg>
      </pc:sldChg>
      <pc:sldChg chg="addSp delSp modSp add mod ord">
        <pc:chgData name="Phạm Trần Anh Tiên" userId="2dcdee82-1241-4804-bd14-e0f0877abf67" providerId="ADAL" clId="{B072E9DD-AF8D-4CE7-93EC-BCEF1FB86DAD}" dt="2022-12-01T04:05:08.512" v="10140" actId="403"/>
        <pc:sldMkLst>
          <pc:docMk/>
          <pc:sldMk cId="1926786364" sldId="278"/>
        </pc:sldMkLst>
        <pc:spChg chg="del mod">
          <ac:chgData name="Phạm Trần Anh Tiên" userId="2dcdee82-1241-4804-bd14-e0f0877abf67" providerId="ADAL" clId="{B072E9DD-AF8D-4CE7-93EC-BCEF1FB86DAD}" dt="2022-10-21T15:22:58.434" v="1349"/>
          <ac:spMkLst>
            <pc:docMk/>
            <pc:sldMk cId="1926786364" sldId="278"/>
            <ac:spMk id="2" creationId="{D00ABCBF-A2B7-5F9B-21A6-B3490C2D78BA}"/>
          </ac:spMkLst>
        </pc:spChg>
        <pc:spChg chg="add del">
          <ac:chgData name="Phạm Trần Anh Tiên" userId="2dcdee82-1241-4804-bd14-e0f0877abf67" providerId="ADAL" clId="{B072E9DD-AF8D-4CE7-93EC-BCEF1FB86DAD}" dt="2022-11-16T02:15:16.600" v="7050"/>
          <ac:spMkLst>
            <pc:docMk/>
            <pc:sldMk cId="1926786364" sldId="278"/>
            <ac:spMk id="2" creationId="{DD34C55F-B2BB-7D0E-748B-70B4740303AA}"/>
          </ac:spMkLst>
        </pc:spChg>
        <pc:spChg chg="add mod">
          <ac:chgData name="Phạm Trần Anh Tiên" userId="2dcdee82-1241-4804-bd14-e0f0877abf67" providerId="ADAL" clId="{B072E9DD-AF8D-4CE7-93EC-BCEF1FB86DAD}" dt="2022-10-21T15:28:10.121" v="1530" actId="1076"/>
          <ac:spMkLst>
            <pc:docMk/>
            <pc:sldMk cId="1926786364" sldId="278"/>
            <ac:spMk id="3" creationId="{288161BF-5EA9-685F-565F-A6B33E3E27E8}"/>
          </ac:spMkLst>
        </pc:spChg>
        <pc:spChg chg="add mod">
          <ac:chgData name="Phạm Trần Anh Tiên" userId="2dcdee82-1241-4804-bd14-e0f0877abf67" providerId="ADAL" clId="{B072E9DD-AF8D-4CE7-93EC-BCEF1FB86DAD}" dt="2022-10-24T10:11:44.367" v="4101" actId="207"/>
          <ac:spMkLst>
            <pc:docMk/>
            <pc:sldMk cId="1926786364" sldId="278"/>
            <ac:spMk id="4" creationId="{0324605D-10AB-F04D-5BDF-BF82214232C1}"/>
          </ac:spMkLst>
        </pc:spChg>
        <pc:spChg chg="mod">
          <ac:chgData name="Phạm Trần Anh Tiên" userId="2dcdee82-1241-4804-bd14-e0f0877abf67" providerId="ADAL" clId="{B072E9DD-AF8D-4CE7-93EC-BCEF1FB86DAD}" dt="2022-10-24T10:04:22.271" v="3798" actId="20577"/>
          <ac:spMkLst>
            <pc:docMk/>
            <pc:sldMk cId="1926786364" sldId="278"/>
            <ac:spMk id="6" creationId="{732EB481-E203-671D-7D4F-0569F9BBD517}"/>
          </ac:spMkLst>
        </pc:spChg>
        <pc:spChg chg="mod">
          <ac:chgData name="Phạm Trần Anh Tiên" userId="2dcdee82-1241-4804-bd14-e0f0877abf67" providerId="ADAL" clId="{B072E9DD-AF8D-4CE7-93EC-BCEF1FB86DAD}" dt="2022-10-21T15:23:26.290" v="1357" actId="2711"/>
          <ac:spMkLst>
            <pc:docMk/>
            <pc:sldMk cId="1926786364" sldId="278"/>
            <ac:spMk id="7" creationId="{DEF5CC99-A586-A241-7ECF-BDD7D9CE4D7A}"/>
          </ac:spMkLst>
        </pc:spChg>
        <pc:spChg chg="mod">
          <ac:chgData name="Phạm Trần Anh Tiên" userId="2dcdee82-1241-4804-bd14-e0f0877abf67" providerId="ADAL" clId="{B072E9DD-AF8D-4CE7-93EC-BCEF1FB86DAD}" dt="2022-12-01T04:05:08.512" v="10140" actId="403"/>
          <ac:spMkLst>
            <pc:docMk/>
            <pc:sldMk cId="1926786364" sldId="278"/>
            <ac:spMk id="8" creationId="{F46E4544-F32F-35DF-56DE-CD36552EC691}"/>
          </ac:spMkLst>
        </pc:spChg>
        <pc:grpChg chg="add mod">
          <ac:chgData name="Phạm Trần Anh Tiên" userId="2dcdee82-1241-4804-bd14-e0f0877abf67" providerId="ADAL" clId="{B072E9DD-AF8D-4CE7-93EC-BCEF1FB86DAD}" dt="2022-10-21T15:23:01.106" v="1350" actId="1076"/>
          <ac:grpSpMkLst>
            <pc:docMk/>
            <pc:sldMk cId="1926786364" sldId="278"/>
            <ac:grpSpMk id="5" creationId="{E33E0F16-AB1A-A80A-FAD9-19A9945B8D95}"/>
          </ac:grpSpMkLst>
        </pc:grpChg>
        <pc:picChg chg="add del mod">
          <ac:chgData name="Phạm Trần Anh Tiên" userId="2dcdee82-1241-4804-bd14-e0f0877abf67" providerId="ADAL" clId="{B072E9DD-AF8D-4CE7-93EC-BCEF1FB86DAD}" dt="2022-10-22T14:55:05.282" v="2302" actId="21"/>
          <ac:picMkLst>
            <pc:docMk/>
            <pc:sldMk cId="1926786364" sldId="278"/>
            <ac:picMk id="2" creationId="{D99F9F2D-D6ED-934A-D0DF-38D88982F7AE}"/>
          </ac:picMkLst>
        </pc:picChg>
      </pc:sldChg>
      <pc:sldChg chg="add del">
        <pc:chgData name="Phạm Trần Anh Tiên" userId="2dcdee82-1241-4804-bd14-e0f0877abf67" providerId="ADAL" clId="{B072E9DD-AF8D-4CE7-93EC-BCEF1FB86DAD}" dt="2022-10-20T16:39:42.616" v="748" actId="2890"/>
        <pc:sldMkLst>
          <pc:docMk/>
          <pc:sldMk cId="2675187368" sldId="279"/>
        </pc:sldMkLst>
      </pc:sldChg>
      <pc:sldChg chg="addSp delSp modSp mod">
        <pc:chgData name="Phạm Trần Anh Tiên" userId="2dcdee82-1241-4804-bd14-e0f0877abf67" providerId="ADAL" clId="{B072E9DD-AF8D-4CE7-93EC-BCEF1FB86DAD}" dt="2022-11-18T07:15:51.455" v="7265" actId="2711"/>
        <pc:sldMkLst>
          <pc:docMk/>
          <pc:sldMk cId="4032668810" sldId="279"/>
        </pc:sldMkLst>
        <pc:spChg chg="add del">
          <ac:chgData name="Phạm Trần Anh Tiên" userId="2dcdee82-1241-4804-bd14-e0f0877abf67" providerId="ADAL" clId="{B072E9DD-AF8D-4CE7-93EC-BCEF1FB86DAD}" dt="2022-11-16T02:15:16.600" v="7050"/>
          <ac:spMkLst>
            <pc:docMk/>
            <pc:sldMk cId="4032668810" sldId="279"/>
            <ac:spMk id="2" creationId="{B05C5FF2-A761-EE61-7E69-B6FBBDDAD5C6}"/>
          </ac:spMkLst>
        </pc:spChg>
        <pc:spChg chg="del mod">
          <ac:chgData name="Phạm Trần Anh Tiên" userId="2dcdee82-1241-4804-bd14-e0f0877abf67" providerId="ADAL" clId="{B072E9DD-AF8D-4CE7-93EC-BCEF1FB86DAD}" dt="2022-10-28T00:53:19.125" v="6087"/>
          <ac:spMkLst>
            <pc:docMk/>
            <pc:sldMk cId="4032668810" sldId="279"/>
            <ac:spMk id="2" creationId="{D0B178E5-B6C1-DA1B-E5C5-DE91B258CB95}"/>
          </ac:spMkLst>
        </pc:spChg>
        <pc:spChg chg="mod">
          <ac:chgData name="Phạm Trần Anh Tiên" userId="2dcdee82-1241-4804-bd14-e0f0877abf67" providerId="ADAL" clId="{B072E9DD-AF8D-4CE7-93EC-BCEF1FB86DAD}" dt="2022-11-18T07:15:51.455" v="7265" actId="2711"/>
          <ac:spMkLst>
            <pc:docMk/>
            <pc:sldMk cId="4032668810" sldId="279"/>
            <ac:spMk id="3" creationId="{84A49D9F-D302-346F-AC6D-5B10CFC9E486}"/>
          </ac:spMkLst>
        </pc:spChg>
        <pc:spChg chg="mod">
          <ac:chgData name="Phạm Trần Anh Tiên" userId="2dcdee82-1241-4804-bd14-e0f0877abf67" providerId="ADAL" clId="{B072E9DD-AF8D-4CE7-93EC-BCEF1FB86DAD}" dt="2022-10-24T10:08:16.897" v="3973" actId="20577"/>
          <ac:spMkLst>
            <pc:docMk/>
            <pc:sldMk cId="4032668810" sldId="279"/>
            <ac:spMk id="5" creationId="{B99B005A-A595-6B52-0D35-A3606B3E7BF1}"/>
          </ac:spMkLst>
        </pc:spChg>
      </pc:sldChg>
      <pc:sldChg chg="addSp delSp modSp mod ord">
        <pc:chgData name="Phạm Trần Anh Tiên" userId="2dcdee82-1241-4804-bd14-e0f0877abf67" providerId="ADAL" clId="{B072E9DD-AF8D-4CE7-93EC-BCEF1FB86DAD}" dt="2022-11-16T02:15:16.600" v="7050"/>
        <pc:sldMkLst>
          <pc:docMk/>
          <pc:sldMk cId="47451505" sldId="280"/>
        </pc:sldMkLst>
        <pc:spChg chg="add del">
          <ac:chgData name="Phạm Trần Anh Tiên" userId="2dcdee82-1241-4804-bd14-e0f0877abf67" providerId="ADAL" clId="{B072E9DD-AF8D-4CE7-93EC-BCEF1FB86DAD}" dt="2022-11-16T02:15:16.600" v="7050"/>
          <ac:spMkLst>
            <pc:docMk/>
            <pc:sldMk cId="47451505" sldId="280"/>
            <ac:spMk id="2" creationId="{300AB37E-C0EE-E782-50CC-BCC2F98AB6BF}"/>
          </ac:spMkLst>
        </pc:spChg>
        <pc:spChg chg="mod">
          <ac:chgData name="Phạm Trần Anh Tiên" userId="2dcdee82-1241-4804-bd14-e0f0877abf67" providerId="ADAL" clId="{B072E9DD-AF8D-4CE7-93EC-BCEF1FB86DAD}" dt="2022-10-28T00:55:44.007" v="6169" actId="207"/>
          <ac:spMkLst>
            <pc:docMk/>
            <pc:sldMk cId="47451505" sldId="280"/>
            <ac:spMk id="3" creationId="{84A49D9F-D302-346F-AC6D-5B10CFC9E486}"/>
          </ac:spMkLst>
        </pc:spChg>
        <pc:spChg chg="mod">
          <ac:chgData name="Phạm Trần Anh Tiên" userId="2dcdee82-1241-4804-bd14-e0f0877abf67" providerId="ADAL" clId="{B072E9DD-AF8D-4CE7-93EC-BCEF1FB86DAD}" dt="2022-10-24T10:08:21.232" v="3975" actId="20577"/>
          <ac:spMkLst>
            <pc:docMk/>
            <pc:sldMk cId="47451505" sldId="280"/>
            <ac:spMk id="5" creationId="{B99B005A-A595-6B52-0D35-A3606B3E7BF1}"/>
          </ac:spMkLst>
        </pc:spChg>
      </pc:sldChg>
      <pc:sldChg chg="add del">
        <pc:chgData name="Phạm Trần Anh Tiên" userId="2dcdee82-1241-4804-bd14-e0f0877abf67" providerId="ADAL" clId="{B072E9DD-AF8D-4CE7-93EC-BCEF1FB86DAD}" dt="2022-10-20T16:39:42.255" v="747" actId="2890"/>
        <pc:sldMkLst>
          <pc:docMk/>
          <pc:sldMk cId="2106102000" sldId="280"/>
        </pc:sldMkLst>
      </pc:sldChg>
      <pc:sldChg chg="addSp delSp modSp add mod">
        <pc:chgData name="Phạm Trần Anh Tiên" userId="2dcdee82-1241-4804-bd14-e0f0877abf67" providerId="ADAL" clId="{B072E9DD-AF8D-4CE7-93EC-BCEF1FB86DAD}" dt="2022-11-16T02:15:16.600" v="7050"/>
        <pc:sldMkLst>
          <pc:docMk/>
          <pc:sldMk cId="250481589" sldId="281"/>
        </pc:sldMkLst>
        <pc:spChg chg="add mod">
          <ac:chgData name="Phạm Trần Anh Tiên" userId="2dcdee82-1241-4804-bd14-e0f0877abf67" providerId="ADAL" clId="{B072E9DD-AF8D-4CE7-93EC-BCEF1FB86DAD}" dt="2022-10-26T10:56:28.833" v="4417" actId="403"/>
          <ac:spMkLst>
            <pc:docMk/>
            <pc:sldMk cId="250481589" sldId="281"/>
            <ac:spMk id="3" creationId="{46A86280-D9A0-B5FC-9418-374001F5DD53}"/>
          </ac:spMkLst>
        </pc:spChg>
        <pc:spChg chg="del">
          <ac:chgData name="Phạm Trần Anh Tiên" userId="2dcdee82-1241-4804-bd14-e0f0877abf67" providerId="ADAL" clId="{B072E9DD-AF8D-4CE7-93EC-BCEF1FB86DAD}" dt="2022-10-21T15:32:34.296" v="1656" actId="478"/>
          <ac:spMkLst>
            <pc:docMk/>
            <pc:sldMk cId="250481589" sldId="281"/>
            <ac:spMk id="3" creationId="{AA858F4E-7086-503D-1E10-E44B862BE8DA}"/>
          </ac:spMkLst>
        </pc:spChg>
        <pc:spChg chg="add mod">
          <ac:chgData name="Phạm Trần Anh Tiên" userId="2dcdee82-1241-4804-bd14-e0f0877abf67" providerId="ADAL" clId="{B072E9DD-AF8D-4CE7-93EC-BCEF1FB86DAD}" dt="2022-10-26T10:56:28.833" v="4417" actId="403"/>
          <ac:spMkLst>
            <pc:docMk/>
            <pc:sldMk cId="250481589" sldId="281"/>
            <ac:spMk id="4" creationId="{2AA7D679-38C0-ECA6-69D4-AA79E98C4B6A}"/>
          </ac:spMkLst>
        </pc:spChg>
        <pc:spChg chg="mod">
          <ac:chgData name="Phạm Trần Anh Tiên" userId="2dcdee82-1241-4804-bd14-e0f0877abf67" providerId="ADAL" clId="{B072E9DD-AF8D-4CE7-93EC-BCEF1FB86DAD}" dt="2022-10-21T15:32:34.531" v="1657"/>
          <ac:spMkLst>
            <pc:docMk/>
            <pc:sldMk cId="250481589" sldId="281"/>
            <ac:spMk id="5" creationId="{C47935A2-2915-C27F-A336-7040BB748431}"/>
          </ac:spMkLst>
        </pc:spChg>
        <pc:spChg chg="add del">
          <ac:chgData name="Phạm Trần Anh Tiên" userId="2dcdee82-1241-4804-bd14-e0f0877abf67" providerId="ADAL" clId="{B072E9DD-AF8D-4CE7-93EC-BCEF1FB86DAD}" dt="2022-11-16T02:15:16.600" v="7050"/>
          <ac:spMkLst>
            <pc:docMk/>
            <pc:sldMk cId="250481589" sldId="281"/>
            <ac:spMk id="6" creationId="{ADB80B08-7311-A0CA-95D1-BABB9384DE12}"/>
          </ac:spMkLst>
        </pc:spChg>
        <pc:spChg chg="mod">
          <ac:chgData name="Phạm Trần Anh Tiên" userId="2dcdee82-1241-4804-bd14-e0f0877abf67" providerId="ADAL" clId="{B072E9DD-AF8D-4CE7-93EC-BCEF1FB86DAD}" dt="2022-10-21T15:32:34.531" v="1657"/>
          <ac:spMkLst>
            <pc:docMk/>
            <pc:sldMk cId="250481589" sldId="281"/>
            <ac:spMk id="9" creationId="{0CABFA98-9522-8428-0164-B3CF55BF5CF7}"/>
          </ac:spMkLst>
        </pc:spChg>
        <pc:spChg chg="add mod">
          <ac:chgData name="Phạm Trần Anh Tiên" userId="2dcdee82-1241-4804-bd14-e0f0877abf67" providerId="ADAL" clId="{B072E9DD-AF8D-4CE7-93EC-BCEF1FB86DAD}" dt="2022-10-21T15:32:34.531" v="1657"/>
          <ac:spMkLst>
            <pc:docMk/>
            <pc:sldMk cId="250481589" sldId="281"/>
            <ac:spMk id="10" creationId="{8CB32F6A-79C8-580F-9214-70FE975CE53E}"/>
          </ac:spMkLst>
        </pc:spChg>
        <pc:grpChg chg="add mod">
          <ac:chgData name="Phạm Trần Anh Tiên" userId="2dcdee82-1241-4804-bd14-e0f0877abf67" providerId="ADAL" clId="{B072E9DD-AF8D-4CE7-93EC-BCEF1FB86DAD}" dt="2022-10-21T15:32:34.531" v="1657"/>
          <ac:grpSpMkLst>
            <pc:docMk/>
            <pc:sldMk cId="250481589" sldId="281"/>
            <ac:grpSpMk id="2" creationId="{4F79CD22-8584-DBE3-E5B3-2DC5DEA3882E}"/>
          </ac:grpSpMkLst>
        </pc:grpChg>
        <pc:grpChg chg="del">
          <ac:chgData name="Phạm Trần Anh Tiên" userId="2dcdee82-1241-4804-bd14-e0f0877abf67" providerId="ADAL" clId="{B072E9DD-AF8D-4CE7-93EC-BCEF1FB86DAD}" dt="2022-10-21T15:32:34.296" v="1656" actId="478"/>
          <ac:grpSpMkLst>
            <pc:docMk/>
            <pc:sldMk cId="250481589" sldId="281"/>
            <ac:grpSpMk id="4" creationId="{02ABB672-1A75-F9D9-A0B0-D9C0ADB77C1E}"/>
          </ac:grpSpMkLst>
        </pc:grpChg>
        <pc:picChg chg="del">
          <ac:chgData name="Phạm Trần Anh Tiên" userId="2dcdee82-1241-4804-bd14-e0f0877abf67" providerId="ADAL" clId="{B072E9DD-AF8D-4CE7-93EC-BCEF1FB86DAD}" dt="2022-10-21T13:44:20.538" v="892" actId="478"/>
          <ac:picMkLst>
            <pc:docMk/>
            <pc:sldMk cId="250481589" sldId="281"/>
            <ac:picMk id="5" creationId="{52B18633-1B97-63DC-FA15-C024A4EF5F5E}"/>
          </ac:picMkLst>
        </pc:picChg>
        <pc:picChg chg="add mod">
          <ac:chgData name="Phạm Trần Anh Tiên" userId="2dcdee82-1241-4804-bd14-e0f0877abf67" providerId="ADAL" clId="{B072E9DD-AF8D-4CE7-93EC-BCEF1FB86DAD}" dt="2022-10-26T10:56:25.796" v="4413" actId="1076"/>
          <ac:picMkLst>
            <pc:docMk/>
            <pc:sldMk cId="250481589" sldId="281"/>
            <ac:picMk id="8" creationId="{942EF18A-E033-412D-6320-1AA3C2FE1AAD}"/>
          </ac:picMkLst>
        </pc:picChg>
        <pc:picChg chg="del">
          <ac:chgData name="Phạm Trần Anh Tiên" userId="2dcdee82-1241-4804-bd14-e0f0877abf67" providerId="ADAL" clId="{B072E9DD-AF8D-4CE7-93EC-BCEF1FB86DAD}" dt="2022-10-21T13:44:20.538" v="892" actId="478"/>
          <ac:picMkLst>
            <pc:docMk/>
            <pc:sldMk cId="250481589" sldId="281"/>
            <ac:picMk id="9" creationId="{F2B6EEF6-7A9E-9688-3609-D52360140339}"/>
          </ac:picMkLst>
        </pc:picChg>
        <pc:picChg chg="del">
          <ac:chgData name="Phạm Trần Anh Tiên" userId="2dcdee82-1241-4804-bd14-e0f0877abf67" providerId="ADAL" clId="{B072E9DD-AF8D-4CE7-93EC-BCEF1FB86DAD}" dt="2022-10-21T13:44:20.538" v="892" actId="478"/>
          <ac:picMkLst>
            <pc:docMk/>
            <pc:sldMk cId="250481589" sldId="281"/>
            <ac:picMk id="11" creationId="{362C4DC0-4368-D246-9416-11F740CCD681}"/>
          </ac:picMkLst>
        </pc:picChg>
        <pc:picChg chg="del">
          <ac:chgData name="Phạm Trần Anh Tiên" userId="2dcdee82-1241-4804-bd14-e0f0877abf67" providerId="ADAL" clId="{B072E9DD-AF8D-4CE7-93EC-BCEF1FB86DAD}" dt="2022-10-21T13:44:20.538" v="892" actId="478"/>
          <ac:picMkLst>
            <pc:docMk/>
            <pc:sldMk cId="250481589" sldId="281"/>
            <ac:picMk id="13" creationId="{AC7C11C6-9EF2-A721-0635-A33DA48C37BB}"/>
          </ac:picMkLst>
        </pc:picChg>
        <pc:picChg chg="del mod">
          <ac:chgData name="Phạm Trần Anh Tiên" userId="2dcdee82-1241-4804-bd14-e0f0877abf67" providerId="ADAL" clId="{B072E9DD-AF8D-4CE7-93EC-BCEF1FB86DAD}" dt="2022-10-21T14:31:33.708" v="1043" actId="478"/>
          <ac:picMkLst>
            <pc:docMk/>
            <pc:sldMk cId="250481589" sldId="281"/>
            <ac:picMk id="24" creationId="{046F6EF0-A1B1-4175-CA13-D714ECB0823A}"/>
          </ac:picMkLst>
        </pc:picChg>
        <pc:picChg chg="del">
          <ac:chgData name="Phạm Trần Anh Tiên" userId="2dcdee82-1241-4804-bd14-e0f0877abf67" providerId="ADAL" clId="{B072E9DD-AF8D-4CE7-93EC-BCEF1FB86DAD}" dt="2022-10-21T14:32:09.735" v="1046" actId="478"/>
          <ac:picMkLst>
            <pc:docMk/>
            <pc:sldMk cId="250481589" sldId="281"/>
            <ac:picMk id="26" creationId="{A36381E4-F182-A443-9D4F-457FA8A3B78A}"/>
          </ac:picMkLst>
        </pc:picChg>
        <pc:picChg chg="mod">
          <ac:chgData name="Phạm Trần Anh Tiên" userId="2dcdee82-1241-4804-bd14-e0f0877abf67" providerId="ADAL" clId="{B072E9DD-AF8D-4CE7-93EC-BCEF1FB86DAD}" dt="2022-10-21T15:32:50.217" v="1666" actId="1076"/>
          <ac:picMkLst>
            <pc:docMk/>
            <pc:sldMk cId="250481589" sldId="281"/>
            <ac:picMk id="38" creationId="{19E84F91-065C-7484-93CC-CBCDF2F50256}"/>
          </ac:picMkLst>
        </pc:picChg>
        <pc:picChg chg="mod">
          <ac:chgData name="Phạm Trần Anh Tiên" userId="2dcdee82-1241-4804-bd14-e0f0877abf67" providerId="ADAL" clId="{B072E9DD-AF8D-4CE7-93EC-BCEF1FB86DAD}" dt="2022-10-21T15:32:50.217" v="1666" actId="1076"/>
          <ac:picMkLst>
            <pc:docMk/>
            <pc:sldMk cId="250481589" sldId="281"/>
            <ac:picMk id="40" creationId="{2CE365F6-F179-0973-F92C-3890DA445CB2}"/>
          </ac:picMkLst>
        </pc:picChg>
        <pc:picChg chg="add del mod">
          <ac:chgData name="Phạm Trần Anh Tiên" userId="2dcdee82-1241-4804-bd14-e0f0877abf67" providerId="ADAL" clId="{B072E9DD-AF8D-4CE7-93EC-BCEF1FB86DAD}" dt="2022-10-21T14:31:20.131" v="1039" actId="478"/>
          <ac:picMkLst>
            <pc:docMk/>
            <pc:sldMk cId="250481589" sldId="281"/>
            <ac:picMk id="4098" creationId="{A636C297-1D2F-2BFA-69E7-F7645959A3A9}"/>
          </ac:picMkLst>
        </pc:picChg>
        <pc:picChg chg="add del mod">
          <ac:chgData name="Phạm Trần Anh Tiên" userId="2dcdee82-1241-4804-bd14-e0f0877abf67" providerId="ADAL" clId="{B072E9DD-AF8D-4CE7-93EC-BCEF1FB86DAD}" dt="2022-10-21T14:31:20.131" v="1039" actId="478"/>
          <ac:picMkLst>
            <pc:docMk/>
            <pc:sldMk cId="250481589" sldId="281"/>
            <ac:picMk id="4100" creationId="{83A0FE10-2B10-BBD8-2496-C6E61382BC75}"/>
          </ac:picMkLst>
        </pc:picChg>
        <pc:picChg chg="add mod">
          <ac:chgData name="Phạm Trần Anh Tiên" userId="2dcdee82-1241-4804-bd14-e0f0877abf67" providerId="ADAL" clId="{B072E9DD-AF8D-4CE7-93EC-BCEF1FB86DAD}" dt="2022-10-26T10:56:25.796" v="4413" actId="1076"/>
          <ac:picMkLst>
            <pc:docMk/>
            <pc:sldMk cId="250481589" sldId="281"/>
            <ac:picMk id="4102" creationId="{80281B52-E4EE-BFDB-A29A-CC577C0185B7}"/>
          </ac:picMkLst>
        </pc:picChg>
      </pc:sldChg>
      <pc:sldChg chg="add del">
        <pc:chgData name="Phạm Trần Anh Tiên" userId="2dcdee82-1241-4804-bd14-e0f0877abf67" providerId="ADAL" clId="{B072E9DD-AF8D-4CE7-93EC-BCEF1FB86DAD}" dt="2022-10-20T16:39:42.026" v="746" actId="2890"/>
        <pc:sldMkLst>
          <pc:docMk/>
          <pc:sldMk cId="969495235" sldId="281"/>
        </pc:sldMkLst>
      </pc:sldChg>
      <pc:sldChg chg="delSp modSp add del">
        <pc:chgData name="Phạm Trần Anh Tiên" userId="2dcdee82-1241-4804-bd14-e0f0877abf67" providerId="ADAL" clId="{B072E9DD-AF8D-4CE7-93EC-BCEF1FB86DAD}" dt="2022-10-21T14:20:23.886" v="1033" actId="47"/>
        <pc:sldMkLst>
          <pc:docMk/>
          <pc:sldMk cId="2432743795" sldId="282"/>
        </pc:sldMkLst>
        <pc:picChg chg="del">
          <ac:chgData name="Phạm Trần Anh Tiên" userId="2dcdee82-1241-4804-bd14-e0f0877abf67" providerId="ADAL" clId="{B072E9DD-AF8D-4CE7-93EC-BCEF1FB86DAD}" dt="2022-10-21T14:20:10.799" v="1029" actId="478"/>
          <ac:picMkLst>
            <pc:docMk/>
            <pc:sldMk cId="2432743795" sldId="282"/>
            <ac:picMk id="5" creationId="{75A42C9B-E325-D006-C66B-A43FDB0F2B2E}"/>
          </ac:picMkLst>
        </pc:picChg>
        <pc:picChg chg="del">
          <ac:chgData name="Phạm Trần Anh Tiên" userId="2dcdee82-1241-4804-bd14-e0f0877abf67" providerId="ADAL" clId="{B072E9DD-AF8D-4CE7-93EC-BCEF1FB86DAD}" dt="2022-10-21T14:20:10.799" v="1029" actId="478"/>
          <ac:picMkLst>
            <pc:docMk/>
            <pc:sldMk cId="2432743795" sldId="282"/>
            <ac:picMk id="9" creationId="{FF637DFF-E183-D63D-B69F-4E8F7C5606E9}"/>
          </ac:picMkLst>
        </pc:picChg>
        <pc:picChg chg="del">
          <ac:chgData name="Phạm Trần Anh Tiên" userId="2dcdee82-1241-4804-bd14-e0f0877abf67" providerId="ADAL" clId="{B072E9DD-AF8D-4CE7-93EC-BCEF1FB86DAD}" dt="2022-10-21T14:20:10.799" v="1029" actId="478"/>
          <ac:picMkLst>
            <pc:docMk/>
            <pc:sldMk cId="2432743795" sldId="282"/>
            <ac:picMk id="11" creationId="{2677D1EB-C0E9-9F6F-A1F4-4007D33E93EA}"/>
          </ac:picMkLst>
        </pc:picChg>
        <pc:picChg chg="del">
          <ac:chgData name="Phạm Trần Anh Tiên" userId="2dcdee82-1241-4804-bd14-e0f0877abf67" providerId="ADAL" clId="{B072E9DD-AF8D-4CE7-93EC-BCEF1FB86DAD}" dt="2022-10-21T14:20:10.799" v="1029" actId="478"/>
          <ac:picMkLst>
            <pc:docMk/>
            <pc:sldMk cId="2432743795" sldId="282"/>
            <ac:picMk id="12" creationId="{14C4C450-0B8F-DEA8-23BB-EA64A363A1CB}"/>
          </ac:picMkLst>
        </pc:picChg>
        <pc:picChg chg="del">
          <ac:chgData name="Phạm Trần Anh Tiên" userId="2dcdee82-1241-4804-bd14-e0f0877abf67" providerId="ADAL" clId="{B072E9DD-AF8D-4CE7-93EC-BCEF1FB86DAD}" dt="2022-10-21T14:20:10.799" v="1029" actId="478"/>
          <ac:picMkLst>
            <pc:docMk/>
            <pc:sldMk cId="2432743795" sldId="282"/>
            <ac:picMk id="14" creationId="{D22E3E2D-28CA-0195-F33E-37F578D91E9D}"/>
          </ac:picMkLst>
        </pc:picChg>
        <pc:picChg chg="del">
          <ac:chgData name="Phạm Trần Anh Tiên" userId="2dcdee82-1241-4804-bd14-e0f0877abf67" providerId="ADAL" clId="{B072E9DD-AF8D-4CE7-93EC-BCEF1FB86DAD}" dt="2022-10-21T14:20:10.799" v="1029" actId="478"/>
          <ac:picMkLst>
            <pc:docMk/>
            <pc:sldMk cId="2432743795" sldId="282"/>
            <ac:picMk id="15" creationId="{1A60E4D2-6AC1-59F8-A048-F3A9D4A1B359}"/>
          </ac:picMkLst>
        </pc:picChg>
        <pc:picChg chg="del">
          <ac:chgData name="Phạm Trần Anh Tiên" userId="2dcdee82-1241-4804-bd14-e0f0877abf67" providerId="ADAL" clId="{B072E9DD-AF8D-4CE7-93EC-BCEF1FB86DAD}" dt="2022-10-21T14:20:10.799" v="1029" actId="478"/>
          <ac:picMkLst>
            <pc:docMk/>
            <pc:sldMk cId="2432743795" sldId="282"/>
            <ac:picMk id="1034" creationId="{41BCFB2E-05D5-7B24-4CCE-81FB59411D3F}"/>
          </ac:picMkLst>
        </pc:picChg>
        <pc:picChg chg="del">
          <ac:chgData name="Phạm Trần Anh Tiên" userId="2dcdee82-1241-4804-bd14-e0f0877abf67" providerId="ADAL" clId="{B072E9DD-AF8D-4CE7-93EC-BCEF1FB86DAD}" dt="2022-10-21T14:20:10.799" v="1029" actId="478"/>
          <ac:picMkLst>
            <pc:docMk/>
            <pc:sldMk cId="2432743795" sldId="282"/>
            <ac:picMk id="1038" creationId="{0FD07AE1-4532-4F15-C2B5-D65ABD3B75D8}"/>
          </ac:picMkLst>
        </pc:picChg>
        <pc:picChg chg="del mod">
          <ac:chgData name="Phạm Trần Anh Tiên" userId="2dcdee82-1241-4804-bd14-e0f0877abf67" providerId="ADAL" clId="{B072E9DD-AF8D-4CE7-93EC-BCEF1FB86DAD}" dt="2022-10-21T14:20:21.942" v="1032" actId="478"/>
          <ac:picMkLst>
            <pc:docMk/>
            <pc:sldMk cId="2432743795" sldId="282"/>
            <ac:picMk id="1040" creationId="{1D503893-588D-2695-C946-09262201AFCF}"/>
          </ac:picMkLst>
        </pc:picChg>
      </pc:sldChg>
      <pc:sldChg chg="addSp delSp modSp new del mod">
        <pc:chgData name="Phạm Trần Anh Tiên" userId="2dcdee82-1241-4804-bd14-e0f0877abf67" providerId="ADAL" clId="{B072E9DD-AF8D-4CE7-93EC-BCEF1FB86DAD}" dt="2022-10-21T14:05:20.250" v="996" actId="47"/>
        <pc:sldMkLst>
          <pc:docMk/>
          <pc:sldMk cId="3149309556" sldId="282"/>
        </pc:sldMkLst>
        <pc:spChg chg="del">
          <ac:chgData name="Phạm Trần Anh Tiên" userId="2dcdee82-1241-4804-bd14-e0f0877abf67" providerId="ADAL" clId="{B072E9DD-AF8D-4CE7-93EC-BCEF1FB86DAD}" dt="2022-10-21T14:04:57.045" v="987" actId="478"/>
          <ac:spMkLst>
            <pc:docMk/>
            <pc:sldMk cId="3149309556" sldId="282"/>
            <ac:spMk id="2" creationId="{3949D122-CB58-1BB2-FE5D-29157C17B126}"/>
          </ac:spMkLst>
        </pc:spChg>
        <pc:spChg chg="del">
          <ac:chgData name="Phạm Trần Anh Tiên" userId="2dcdee82-1241-4804-bd14-e0f0877abf67" providerId="ADAL" clId="{B072E9DD-AF8D-4CE7-93EC-BCEF1FB86DAD}" dt="2022-10-21T14:04:57.045" v="987" actId="478"/>
          <ac:spMkLst>
            <pc:docMk/>
            <pc:sldMk cId="3149309556" sldId="282"/>
            <ac:spMk id="3" creationId="{7AA4A8BE-F66B-4D0C-4CCF-9170AE15DABE}"/>
          </ac:spMkLst>
        </pc:spChg>
        <pc:spChg chg="add del mod">
          <ac:chgData name="Phạm Trần Anh Tiên" userId="2dcdee82-1241-4804-bd14-e0f0877abf67" providerId="ADAL" clId="{B072E9DD-AF8D-4CE7-93EC-BCEF1FB86DAD}" dt="2022-10-21T14:05:16.541" v="994" actId="22"/>
          <ac:spMkLst>
            <pc:docMk/>
            <pc:sldMk cId="3149309556" sldId="282"/>
            <ac:spMk id="5" creationId="{028F19FD-631D-42F7-CD79-DF9306345CE7}"/>
          </ac:spMkLst>
        </pc:spChg>
        <pc:picChg chg="add del mod">
          <ac:chgData name="Phạm Trần Anh Tiên" userId="2dcdee82-1241-4804-bd14-e0f0877abf67" providerId="ADAL" clId="{B072E9DD-AF8D-4CE7-93EC-BCEF1FB86DAD}" dt="2022-10-21T14:05:18.821" v="995" actId="478"/>
          <ac:picMkLst>
            <pc:docMk/>
            <pc:sldMk cId="3149309556" sldId="282"/>
            <ac:picMk id="3074" creationId="{6E06E364-3AB1-4539-D35B-FEABE4019165}"/>
          </ac:picMkLst>
        </pc:picChg>
      </pc:sldChg>
      <pc:sldChg chg="addSp delSp modSp add mod modNotesTx">
        <pc:chgData name="Phạm Trần Anh Tiên" userId="2dcdee82-1241-4804-bd14-e0f0877abf67" providerId="ADAL" clId="{B072E9DD-AF8D-4CE7-93EC-BCEF1FB86DAD}" dt="2022-11-27T12:08:42.668" v="8890" actId="571"/>
        <pc:sldMkLst>
          <pc:docMk/>
          <pc:sldMk cId="3740117062" sldId="282"/>
        </pc:sldMkLst>
        <pc:spChg chg="del">
          <ac:chgData name="Phạm Trần Anh Tiên" userId="2dcdee82-1241-4804-bd14-e0f0877abf67" providerId="ADAL" clId="{B072E9DD-AF8D-4CE7-93EC-BCEF1FB86DAD}" dt="2022-10-21T15:33:23.601" v="1709" actId="478"/>
          <ac:spMkLst>
            <pc:docMk/>
            <pc:sldMk cId="3740117062" sldId="282"/>
            <ac:spMk id="2" creationId="{40F7B5EE-3F71-E0B6-63B3-F4F59D0F18B9}"/>
          </ac:spMkLst>
        </pc:spChg>
        <pc:spChg chg="add mod">
          <ac:chgData name="Phạm Trần Anh Tiên" userId="2dcdee82-1241-4804-bd14-e0f0877abf67" providerId="ADAL" clId="{B072E9DD-AF8D-4CE7-93EC-BCEF1FB86DAD}" dt="2022-10-26T10:56:36.133" v="4418"/>
          <ac:spMkLst>
            <pc:docMk/>
            <pc:sldMk cId="3740117062" sldId="282"/>
            <ac:spMk id="2" creationId="{E3B4114E-7F5B-EED4-2826-9EE0F9B01A67}"/>
          </ac:spMkLst>
        </pc:spChg>
        <pc:spChg chg="add mod">
          <ac:chgData name="Phạm Trần Anh Tiên" userId="2dcdee82-1241-4804-bd14-e0f0877abf67" providerId="ADAL" clId="{B072E9DD-AF8D-4CE7-93EC-BCEF1FB86DAD}" dt="2022-10-21T15:33:25.862" v="1710"/>
          <ac:spMkLst>
            <pc:docMk/>
            <pc:sldMk cId="3740117062" sldId="282"/>
            <ac:spMk id="3" creationId="{189B1250-D5D3-DBA4-75C3-ECB52FD3723E}"/>
          </ac:spMkLst>
        </pc:spChg>
        <pc:spChg chg="add mod">
          <ac:chgData name="Phạm Trần Anh Tiên" userId="2dcdee82-1241-4804-bd14-e0f0877abf67" providerId="ADAL" clId="{B072E9DD-AF8D-4CE7-93EC-BCEF1FB86DAD}" dt="2022-10-26T10:56:36.133" v="4418"/>
          <ac:spMkLst>
            <pc:docMk/>
            <pc:sldMk cId="3740117062" sldId="282"/>
            <ac:spMk id="4" creationId="{FFFC535C-AE77-2016-5B50-E6D404476976}"/>
          </ac:spMkLst>
        </pc:spChg>
        <pc:spChg chg="add del">
          <ac:chgData name="Phạm Trần Anh Tiên" userId="2dcdee82-1241-4804-bd14-e0f0877abf67" providerId="ADAL" clId="{B072E9DD-AF8D-4CE7-93EC-BCEF1FB86DAD}" dt="2022-11-16T02:15:16.600" v="7050"/>
          <ac:spMkLst>
            <pc:docMk/>
            <pc:sldMk cId="3740117062" sldId="282"/>
            <ac:spMk id="6" creationId="{312BA49C-4817-E48D-4081-56B7BBE955A1}"/>
          </ac:spMkLst>
        </pc:spChg>
        <pc:spChg chg="mod">
          <ac:chgData name="Phạm Trần Anh Tiên" userId="2dcdee82-1241-4804-bd14-e0f0877abf67" providerId="ADAL" clId="{B072E9DD-AF8D-4CE7-93EC-BCEF1FB86DAD}" dt="2022-10-21T15:33:25.862" v="1710"/>
          <ac:spMkLst>
            <pc:docMk/>
            <pc:sldMk cId="3740117062" sldId="282"/>
            <ac:spMk id="8" creationId="{B1433EF5-303D-86F3-882C-2C241325CD0C}"/>
          </ac:spMkLst>
        </pc:spChg>
        <pc:spChg chg="mod">
          <ac:chgData name="Phạm Trần Anh Tiên" userId="2dcdee82-1241-4804-bd14-e0f0877abf67" providerId="ADAL" clId="{B072E9DD-AF8D-4CE7-93EC-BCEF1FB86DAD}" dt="2022-10-21T15:33:25.862" v="1710"/>
          <ac:spMkLst>
            <pc:docMk/>
            <pc:sldMk cId="3740117062" sldId="282"/>
            <ac:spMk id="9" creationId="{9BB6DB39-E7DC-B861-AB49-A57B2AA7B961}"/>
          </ac:spMkLst>
        </pc:spChg>
        <pc:grpChg chg="del">
          <ac:chgData name="Phạm Trần Anh Tiên" userId="2dcdee82-1241-4804-bd14-e0f0877abf67" providerId="ADAL" clId="{B072E9DD-AF8D-4CE7-93EC-BCEF1FB86DAD}" dt="2022-10-21T15:33:23.601" v="1709" actId="478"/>
          <ac:grpSpMkLst>
            <pc:docMk/>
            <pc:sldMk cId="3740117062" sldId="282"/>
            <ac:grpSpMk id="4" creationId="{02ABB672-1A75-F9D9-A0B0-D9C0ADB77C1E}"/>
          </ac:grpSpMkLst>
        </pc:grpChg>
        <pc:grpChg chg="add mod">
          <ac:chgData name="Phạm Trần Anh Tiên" userId="2dcdee82-1241-4804-bd14-e0f0877abf67" providerId="ADAL" clId="{B072E9DD-AF8D-4CE7-93EC-BCEF1FB86DAD}" dt="2022-10-21T15:33:25.862" v="1710"/>
          <ac:grpSpMkLst>
            <pc:docMk/>
            <pc:sldMk cId="3740117062" sldId="282"/>
            <ac:grpSpMk id="5" creationId="{A3C0B69B-2EA5-C4C3-607E-18F3FA5B2195}"/>
          </ac:grpSpMkLst>
        </pc:grpChg>
        <pc:picChg chg="del">
          <ac:chgData name="Phạm Trần Anh Tiên" userId="2dcdee82-1241-4804-bd14-e0f0877abf67" providerId="ADAL" clId="{B072E9DD-AF8D-4CE7-93EC-BCEF1FB86DAD}" dt="2022-10-21T14:33:06.041" v="1064" actId="478"/>
          <ac:picMkLst>
            <pc:docMk/>
            <pc:sldMk cId="3740117062" sldId="282"/>
            <ac:picMk id="5" creationId="{75A42C9B-E325-D006-C66B-A43FDB0F2B2E}"/>
          </ac:picMkLst>
        </pc:picChg>
        <pc:picChg chg="add mod">
          <ac:chgData name="Phạm Trần Anh Tiên" userId="2dcdee82-1241-4804-bd14-e0f0877abf67" providerId="ADAL" clId="{B072E9DD-AF8D-4CE7-93EC-BCEF1FB86DAD}" dt="2022-11-27T12:08:42.668" v="8890" actId="571"/>
          <ac:picMkLst>
            <pc:docMk/>
            <pc:sldMk cId="3740117062" sldId="282"/>
            <ac:picMk id="6" creationId="{025B82B8-9419-0A26-FF2D-7BF96A7D9381}"/>
          </ac:picMkLst>
        </pc:picChg>
        <pc:picChg chg="del">
          <ac:chgData name="Phạm Trần Anh Tiên" userId="2dcdee82-1241-4804-bd14-e0f0877abf67" providerId="ADAL" clId="{B072E9DD-AF8D-4CE7-93EC-BCEF1FB86DAD}" dt="2022-10-21T14:33:06.041" v="1064" actId="478"/>
          <ac:picMkLst>
            <pc:docMk/>
            <pc:sldMk cId="3740117062" sldId="282"/>
            <ac:picMk id="9" creationId="{FF637DFF-E183-D63D-B69F-4E8F7C5606E9}"/>
          </ac:picMkLst>
        </pc:picChg>
        <pc:picChg chg="add mod">
          <ac:chgData name="Phạm Trần Anh Tiên" userId="2dcdee82-1241-4804-bd14-e0f0877abf67" providerId="ADAL" clId="{B072E9DD-AF8D-4CE7-93EC-BCEF1FB86DAD}" dt="2022-11-27T12:05:17.837" v="8861" actId="1076"/>
          <ac:picMkLst>
            <pc:docMk/>
            <pc:sldMk cId="3740117062" sldId="282"/>
            <ac:picMk id="10" creationId="{568D3059-C5A8-3200-7850-444FD41D37E1}"/>
          </ac:picMkLst>
        </pc:picChg>
        <pc:picChg chg="del mod">
          <ac:chgData name="Phạm Trần Anh Tiên" userId="2dcdee82-1241-4804-bd14-e0f0877abf67" providerId="ADAL" clId="{B072E9DD-AF8D-4CE7-93EC-BCEF1FB86DAD}" dt="2022-11-27T12:05:25.809" v="8862" actId="478"/>
          <ac:picMkLst>
            <pc:docMk/>
            <pc:sldMk cId="3740117062" sldId="282"/>
            <ac:picMk id="11" creationId="{2677D1EB-C0E9-9F6F-A1F4-4007D33E93EA}"/>
          </ac:picMkLst>
        </pc:picChg>
        <pc:picChg chg="add mod">
          <ac:chgData name="Phạm Trần Anh Tiên" userId="2dcdee82-1241-4804-bd14-e0f0877abf67" providerId="ADAL" clId="{B072E9DD-AF8D-4CE7-93EC-BCEF1FB86DAD}" dt="2022-11-27T12:08:42.668" v="8890" actId="571"/>
          <ac:picMkLst>
            <pc:docMk/>
            <pc:sldMk cId="3740117062" sldId="282"/>
            <ac:picMk id="11" creationId="{76DC1EC8-74C8-AEB8-9AC9-247A44F45816}"/>
          </ac:picMkLst>
        </pc:picChg>
        <pc:picChg chg="del">
          <ac:chgData name="Phạm Trần Anh Tiên" userId="2dcdee82-1241-4804-bd14-e0f0877abf67" providerId="ADAL" clId="{B072E9DD-AF8D-4CE7-93EC-BCEF1FB86DAD}" dt="2022-10-21T14:33:06.041" v="1064" actId="478"/>
          <ac:picMkLst>
            <pc:docMk/>
            <pc:sldMk cId="3740117062" sldId="282"/>
            <ac:picMk id="12" creationId="{14C4C450-0B8F-DEA8-23BB-EA64A363A1CB}"/>
          </ac:picMkLst>
        </pc:picChg>
        <pc:picChg chg="add mod">
          <ac:chgData name="Phạm Trần Anh Tiên" userId="2dcdee82-1241-4804-bd14-e0f0877abf67" providerId="ADAL" clId="{B072E9DD-AF8D-4CE7-93EC-BCEF1FB86DAD}" dt="2022-11-27T12:06:32.540" v="8875" actId="1076"/>
          <ac:picMkLst>
            <pc:docMk/>
            <pc:sldMk cId="3740117062" sldId="282"/>
            <ac:picMk id="13" creationId="{6088388D-D3C2-3428-313C-0420634993B3}"/>
          </ac:picMkLst>
        </pc:picChg>
        <pc:picChg chg="del">
          <ac:chgData name="Phạm Trần Anh Tiên" userId="2dcdee82-1241-4804-bd14-e0f0877abf67" providerId="ADAL" clId="{B072E9DD-AF8D-4CE7-93EC-BCEF1FB86DAD}" dt="2022-10-21T14:33:06.041" v="1064" actId="478"/>
          <ac:picMkLst>
            <pc:docMk/>
            <pc:sldMk cId="3740117062" sldId="282"/>
            <ac:picMk id="14" creationId="{D22E3E2D-28CA-0195-F33E-37F578D91E9D}"/>
          </ac:picMkLst>
        </pc:picChg>
        <pc:picChg chg="del mod">
          <ac:chgData name="Phạm Trần Anh Tiên" userId="2dcdee82-1241-4804-bd14-e0f0877abf67" providerId="ADAL" clId="{B072E9DD-AF8D-4CE7-93EC-BCEF1FB86DAD}" dt="2022-11-27T12:06:22.825" v="8871" actId="478"/>
          <ac:picMkLst>
            <pc:docMk/>
            <pc:sldMk cId="3740117062" sldId="282"/>
            <ac:picMk id="15" creationId="{1A60E4D2-6AC1-59F8-A048-F3A9D4A1B359}"/>
          </ac:picMkLst>
        </pc:picChg>
        <pc:picChg chg="add mod">
          <ac:chgData name="Phạm Trần Anh Tiên" userId="2dcdee82-1241-4804-bd14-e0f0877abf67" providerId="ADAL" clId="{B072E9DD-AF8D-4CE7-93EC-BCEF1FB86DAD}" dt="2022-11-27T12:06:16.264" v="8870" actId="14100"/>
          <ac:picMkLst>
            <pc:docMk/>
            <pc:sldMk cId="3740117062" sldId="282"/>
            <ac:picMk id="16" creationId="{7A33C992-FFCD-3D47-9F71-860F9E0DFDF9}"/>
          </ac:picMkLst>
        </pc:picChg>
        <pc:picChg chg="add mod">
          <ac:chgData name="Phạm Trần Anh Tiên" userId="2dcdee82-1241-4804-bd14-e0f0877abf67" providerId="ADAL" clId="{B072E9DD-AF8D-4CE7-93EC-BCEF1FB86DAD}" dt="2022-11-27T12:06:29.357" v="8874" actId="14100"/>
          <ac:picMkLst>
            <pc:docMk/>
            <pc:sldMk cId="3740117062" sldId="282"/>
            <ac:picMk id="18" creationId="{08388653-545D-3917-53C2-75EB561DFB3C}"/>
          </ac:picMkLst>
        </pc:picChg>
        <pc:picChg chg="del mod">
          <ac:chgData name="Phạm Trần Anh Tiên" userId="2dcdee82-1241-4804-bd14-e0f0877abf67" providerId="ADAL" clId="{B072E9DD-AF8D-4CE7-93EC-BCEF1FB86DAD}" dt="2022-11-27T12:06:09.796" v="8866" actId="478"/>
          <ac:picMkLst>
            <pc:docMk/>
            <pc:sldMk cId="3740117062" sldId="282"/>
            <ac:picMk id="1034" creationId="{41BCFB2E-05D5-7B24-4CCE-81FB59411D3F}"/>
          </ac:picMkLst>
        </pc:picChg>
        <pc:picChg chg="del mod">
          <ac:chgData name="Phạm Trần Anh Tiên" userId="2dcdee82-1241-4804-bd14-e0f0877abf67" providerId="ADAL" clId="{B072E9DD-AF8D-4CE7-93EC-BCEF1FB86DAD}" dt="2022-11-27T12:05:12.024" v="8858" actId="478"/>
          <ac:picMkLst>
            <pc:docMk/>
            <pc:sldMk cId="3740117062" sldId="282"/>
            <ac:picMk id="1038" creationId="{0FD07AE1-4532-4F15-C2B5-D65ABD3B75D8}"/>
          </ac:picMkLst>
        </pc:picChg>
        <pc:picChg chg="del">
          <ac:chgData name="Phạm Trần Anh Tiên" userId="2dcdee82-1241-4804-bd14-e0f0877abf67" providerId="ADAL" clId="{B072E9DD-AF8D-4CE7-93EC-BCEF1FB86DAD}" dt="2022-10-21T14:32:59.840" v="1062" actId="478"/>
          <ac:picMkLst>
            <pc:docMk/>
            <pc:sldMk cId="3740117062" sldId="282"/>
            <ac:picMk id="1040" creationId="{1D503893-588D-2695-C946-09262201AFCF}"/>
          </ac:picMkLst>
        </pc:picChg>
      </pc:sldChg>
      <pc:sldChg chg="addSp delSp modSp add del mod">
        <pc:chgData name="Phạm Trần Anh Tiên" userId="2dcdee82-1241-4804-bd14-e0f0877abf67" providerId="ADAL" clId="{B072E9DD-AF8D-4CE7-93EC-BCEF1FB86DAD}" dt="2022-10-21T13:46:33.539" v="930" actId="47"/>
        <pc:sldMkLst>
          <pc:docMk/>
          <pc:sldMk cId="3913128967" sldId="282"/>
        </pc:sldMkLst>
        <pc:spChg chg="add del mod">
          <ac:chgData name="Phạm Trần Anh Tiên" userId="2dcdee82-1241-4804-bd14-e0f0877abf67" providerId="ADAL" clId="{B072E9DD-AF8D-4CE7-93EC-BCEF1FB86DAD}" dt="2022-10-21T13:45:51.742" v="915"/>
          <ac:spMkLst>
            <pc:docMk/>
            <pc:sldMk cId="3913128967" sldId="282"/>
            <ac:spMk id="2" creationId="{BCE7C42C-3B3D-2562-E294-D8CEC974BB59}"/>
          </ac:spMkLst>
        </pc:spChg>
        <pc:picChg chg="mod">
          <ac:chgData name="Phạm Trần Anh Tiên" userId="2dcdee82-1241-4804-bd14-e0f0877abf67" providerId="ADAL" clId="{B072E9DD-AF8D-4CE7-93EC-BCEF1FB86DAD}" dt="2022-10-21T13:46:32.252" v="929" actId="1076"/>
          <ac:picMkLst>
            <pc:docMk/>
            <pc:sldMk cId="3913128967" sldId="282"/>
            <ac:picMk id="8" creationId="{753888CE-83A5-C1CE-A663-270EFCC7B2B2}"/>
          </ac:picMkLst>
        </pc:picChg>
        <pc:picChg chg="del mod">
          <ac:chgData name="Phạm Trần Anh Tiên" userId="2dcdee82-1241-4804-bd14-e0f0877abf67" providerId="ADAL" clId="{B072E9DD-AF8D-4CE7-93EC-BCEF1FB86DAD}" dt="2022-10-21T13:45:51.742" v="915"/>
          <ac:picMkLst>
            <pc:docMk/>
            <pc:sldMk cId="3913128967" sldId="282"/>
            <ac:picMk id="9" creationId="{F2B6EEF6-7A9E-9688-3609-D52360140339}"/>
          </ac:picMkLst>
        </pc:picChg>
        <pc:picChg chg="mod">
          <ac:chgData name="Phạm Trần Anh Tiên" userId="2dcdee82-1241-4804-bd14-e0f0877abf67" providerId="ADAL" clId="{B072E9DD-AF8D-4CE7-93EC-BCEF1FB86DAD}" dt="2022-10-21T13:46:32.092" v="928" actId="14100"/>
          <ac:picMkLst>
            <pc:docMk/>
            <pc:sldMk cId="3913128967" sldId="282"/>
            <ac:picMk id="13" creationId="{AC7C11C6-9EF2-A721-0635-A33DA48C37BB}"/>
          </ac:picMkLst>
        </pc:picChg>
      </pc:sldChg>
      <pc:sldChg chg="addSp delSp add del mod">
        <pc:chgData name="Phạm Trần Anh Tiên" userId="2dcdee82-1241-4804-bd14-e0f0877abf67" providerId="ADAL" clId="{B072E9DD-AF8D-4CE7-93EC-BCEF1FB86DAD}" dt="2022-10-21T14:03:24.698" v="982" actId="47"/>
        <pc:sldMkLst>
          <pc:docMk/>
          <pc:sldMk cId="4265785433" sldId="282"/>
        </pc:sldMkLst>
        <pc:picChg chg="del">
          <ac:chgData name="Phạm Trần Anh Tiên" userId="2dcdee82-1241-4804-bd14-e0f0877abf67" providerId="ADAL" clId="{B072E9DD-AF8D-4CE7-93EC-BCEF1FB86DAD}" dt="2022-10-21T14:02:02.029" v="979" actId="478"/>
          <ac:picMkLst>
            <pc:docMk/>
            <pc:sldMk cId="4265785433" sldId="282"/>
            <ac:picMk id="5" creationId="{75A42C9B-E325-D006-C66B-A43FDB0F2B2E}"/>
          </ac:picMkLst>
        </pc:picChg>
        <pc:picChg chg="del">
          <ac:chgData name="Phạm Trần Anh Tiên" userId="2dcdee82-1241-4804-bd14-e0f0877abf67" providerId="ADAL" clId="{B072E9DD-AF8D-4CE7-93EC-BCEF1FB86DAD}" dt="2022-10-21T14:02:02.029" v="979" actId="478"/>
          <ac:picMkLst>
            <pc:docMk/>
            <pc:sldMk cId="4265785433" sldId="282"/>
            <ac:picMk id="9" creationId="{FF637DFF-E183-D63D-B69F-4E8F7C5606E9}"/>
          </ac:picMkLst>
        </pc:picChg>
        <pc:picChg chg="del">
          <ac:chgData name="Phạm Trần Anh Tiên" userId="2dcdee82-1241-4804-bd14-e0f0877abf67" providerId="ADAL" clId="{B072E9DD-AF8D-4CE7-93EC-BCEF1FB86DAD}" dt="2022-10-21T14:02:02.029" v="979" actId="478"/>
          <ac:picMkLst>
            <pc:docMk/>
            <pc:sldMk cId="4265785433" sldId="282"/>
            <ac:picMk id="11" creationId="{2677D1EB-C0E9-9F6F-A1F4-4007D33E93EA}"/>
          </ac:picMkLst>
        </pc:picChg>
        <pc:picChg chg="del">
          <ac:chgData name="Phạm Trần Anh Tiên" userId="2dcdee82-1241-4804-bd14-e0f0877abf67" providerId="ADAL" clId="{B072E9DD-AF8D-4CE7-93EC-BCEF1FB86DAD}" dt="2022-10-21T14:02:02.029" v="979" actId="478"/>
          <ac:picMkLst>
            <pc:docMk/>
            <pc:sldMk cId="4265785433" sldId="282"/>
            <ac:picMk id="12" creationId="{14C4C450-0B8F-DEA8-23BB-EA64A363A1CB}"/>
          </ac:picMkLst>
        </pc:picChg>
        <pc:picChg chg="del">
          <ac:chgData name="Phạm Trần Anh Tiên" userId="2dcdee82-1241-4804-bd14-e0f0877abf67" providerId="ADAL" clId="{B072E9DD-AF8D-4CE7-93EC-BCEF1FB86DAD}" dt="2022-10-21T14:02:02.029" v="979" actId="478"/>
          <ac:picMkLst>
            <pc:docMk/>
            <pc:sldMk cId="4265785433" sldId="282"/>
            <ac:picMk id="14" creationId="{D22E3E2D-28CA-0195-F33E-37F578D91E9D}"/>
          </ac:picMkLst>
        </pc:picChg>
        <pc:picChg chg="del">
          <ac:chgData name="Phạm Trần Anh Tiên" userId="2dcdee82-1241-4804-bd14-e0f0877abf67" providerId="ADAL" clId="{B072E9DD-AF8D-4CE7-93EC-BCEF1FB86DAD}" dt="2022-10-21T14:02:02.029" v="979" actId="478"/>
          <ac:picMkLst>
            <pc:docMk/>
            <pc:sldMk cId="4265785433" sldId="282"/>
            <ac:picMk id="15" creationId="{1A60E4D2-6AC1-59F8-A048-F3A9D4A1B359}"/>
          </ac:picMkLst>
        </pc:picChg>
        <pc:picChg chg="del">
          <ac:chgData name="Phạm Trần Anh Tiên" userId="2dcdee82-1241-4804-bd14-e0f0877abf67" providerId="ADAL" clId="{B072E9DD-AF8D-4CE7-93EC-BCEF1FB86DAD}" dt="2022-10-21T14:02:02.029" v="979" actId="478"/>
          <ac:picMkLst>
            <pc:docMk/>
            <pc:sldMk cId="4265785433" sldId="282"/>
            <ac:picMk id="16" creationId="{A1280D9A-9FCD-E871-D96B-FC4BBAABCA92}"/>
          </ac:picMkLst>
        </pc:picChg>
        <pc:picChg chg="del">
          <ac:chgData name="Phạm Trần Anh Tiên" userId="2dcdee82-1241-4804-bd14-e0f0877abf67" providerId="ADAL" clId="{B072E9DD-AF8D-4CE7-93EC-BCEF1FB86DAD}" dt="2022-10-21T14:02:02.029" v="979" actId="478"/>
          <ac:picMkLst>
            <pc:docMk/>
            <pc:sldMk cId="4265785433" sldId="282"/>
            <ac:picMk id="18" creationId="{FD76D3C4-9AF5-929B-DAAC-2C5B2DD08B7B}"/>
          </ac:picMkLst>
        </pc:picChg>
        <pc:picChg chg="add del">
          <ac:chgData name="Phạm Trần Anh Tiên" userId="2dcdee82-1241-4804-bd14-e0f0877abf67" providerId="ADAL" clId="{B072E9DD-AF8D-4CE7-93EC-BCEF1FB86DAD}" dt="2022-10-21T14:02:09.679" v="981" actId="478"/>
          <ac:picMkLst>
            <pc:docMk/>
            <pc:sldMk cId="4265785433" sldId="282"/>
            <ac:picMk id="2050" creationId="{93F3D864-F343-4FBF-3D95-CE5CD832F7C6}"/>
          </ac:picMkLst>
        </pc:picChg>
      </pc:sldChg>
      <pc:sldChg chg="addSp delSp modSp add mod ord">
        <pc:chgData name="Phạm Trần Anh Tiên" userId="2dcdee82-1241-4804-bd14-e0f0877abf67" providerId="ADAL" clId="{B072E9DD-AF8D-4CE7-93EC-BCEF1FB86DAD}" dt="2022-11-27T13:55:21.702" v="9155" actId="404"/>
        <pc:sldMkLst>
          <pc:docMk/>
          <pc:sldMk cId="434370695" sldId="283"/>
        </pc:sldMkLst>
        <pc:spChg chg="add mod">
          <ac:chgData name="Phạm Trần Anh Tiên" userId="2dcdee82-1241-4804-bd14-e0f0877abf67" providerId="ADAL" clId="{B072E9DD-AF8D-4CE7-93EC-BCEF1FB86DAD}" dt="2022-10-26T10:56:01.795" v="4388"/>
          <ac:spMkLst>
            <pc:docMk/>
            <pc:sldMk cId="434370695" sldId="283"/>
            <ac:spMk id="2" creationId="{A5B1FD21-5DA9-9241-EF88-000C392B137A}"/>
          </ac:spMkLst>
        </pc:spChg>
        <pc:spChg chg="mod">
          <ac:chgData name="Phạm Trần Anh Tiên" userId="2dcdee82-1241-4804-bd14-e0f0877abf67" providerId="ADAL" clId="{B072E9DD-AF8D-4CE7-93EC-BCEF1FB86DAD}" dt="2022-11-27T13:55:21.702" v="9155" actId="404"/>
          <ac:spMkLst>
            <pc:docMk/>
            <pc:sldMk cId="434370695" sldId="283"/>
            <ac:spMk id="3" creationId="{189B1250-D5D3-DBA4-75C3-ECB52FD3723E}"/>
          </ac:spMkLst>
        </pc:spChg>
        <pc:spChg chg="add mod">
          <ac:chgData name="Phạm Trần Anh Tiên" userId="2dcdee82-1241-4804-bd14-e0f0877abf67" providerId="ADAL" clId="{B072E9DD-AF8D-4CE7-93EC-BCEF1FB86DAD}" dt="2022-10-26T10:56:01.795" v="4388"/>
          <ac:spMkLst>
            <pc:docMk/>
            <pc:sldMk cId="434370695" sldId="283"/>
            <ac:spMk id="6" creationId="{FBC73B8E-06DF-ABF5-DA71-9CABD9F28B2E}"/>
          </ac:spMkLst>
        </pc:spChg>
        <pc:spChg chg="add del">
          <ac:chgData name="Phạm Trần Anh Tiên" userId="2dcdee82-1241-4804-bd14-e0f0877abf67" providerId="ADAL" clId="{B072E9DD-AF8D-4CE7-93EC-BCEF1FB86DAD}" dt="2022-11-16T02:15:16.600" v="7050"/>
          <ac:spMkLst>
            <pc:docMk/>
            <pc:sldMk cId="434370695" sldId="283"/>
            <ac:spMk id="10" creationId="{C95926A1-2553-2209-943C-2958D7B92AAE}"/>
          </ac:spMkLst>
        </pc:spChg>
        <pc:picChg chg="add del mod">
          <ac:chgData name="Phạm Trần Anh Tiên" userId="2dcdee82-1241-4804-bd14-e0f0877abf67" providerId="ADAL" clId="{B072E9DD-AF8D-4CE7-93EC-BCEF1FB86DAD}" dt="2022-11-27T12:42:21.474" v="9054" actId="478"/>
          <ac:picMkLst>
            <pc:docMk/>
            <pc:sldMk cId="434370695" sldId="283"/>
            <ac:picMk id="4" creationId="{C2B5E619-FBB1-7BEC-6429-9CAE3B1C899D}"/>
          </ac:picMkLst>
        </pc:picChg>
        <pc:picChg chg="add del mod">
          <ac:chgData name="Phạm Trần Anh Tiên" userId="2dcdee82-1241-4804-bd14-e0f0877abf67" providerId="ADAL" clId="{B072E9DD-AF8D-4CE7-93EC-BCEF1FB86DAD}" dt="2022-11-27T12:42:21.474" v="9054" actId="478"/>
          <ac:picMkLst>
            <pc:docMk/>
            <pc:sldMk cId="434370695" sldId="283"/>
            <ac:picMk id="7" creationId="{5747C12F-5367-3D72-8DF1-8C76C44FAEBA}"/>
          </ac:picMkLst>
        </pc:picChg>
        <pc:picChg chg="del">
          <ac:chgData name="Phạm Trần Anh Tiên" userId="2dcdee82-1241-4804-bd14-e0f0877abf67" providerId="ADAL" clId="{B072E9DD-AF8D-4CE7-93EC-BCEF1FB86DAD}" dt="2022-10-21T15:38:57.365" v="2222" actId="478"/>
          <ac:picMkLst>
            <pc:docMk/>
            <pc:sldMk cId="434370695" sldId="283"/>
            <ac:picMk id="11" creationId="{2677D1EB-C0E9-9F6F-A1F4-4007D33E93EA}"/>
          </ac:picMkLst>
        </pc:picChg>
        <pc:picChg chg="add del mod">
          <ac:chgData name="Phạm Trần Anh Tiên" userId="2dcdee82-1241-4804-bd14-e0f0877abf67" providerId="ADAL" clId="{B072E9DD-AF8D-4CE7-93EC-BCEF1FB86DAD}" dt="2022-11-27T12:42:21.474" v="9054" actId="478"/>
          <ac:picMkLst>
            <pc:docMk/>
            <pc:sldMk cId="434370695" sldId="283"/>
            <ac:picMk id="12" creationId="{C9C6DA2F-4FA6-BD98-4C45-55346164C48E}"/>
          </ac:picMkLst>
        </pc:picChg>
        <pc:picChg chg="add mod">
          <ac:chgData name="Phạm Trần Anh Tiên" userId="2dcdee82-1241-4804-bd14-e0f0877abf67" providerId="ADAL" clId="{B072E9DD-AF8D-4CE7-93EC-BCEF1FB86DAD}" dt="2022-11-27T12:44:01.776" v="9073" actId="14100"/>
          <ac:picMkLst>
            <pc:docMk/>
            <pc:sldMk cId="434370695" sldId="283"/>
            <ac:picMk id="13" creationId="{0495FABD-85C6-A53E-422D-5949B0068569}"/>
          </ac:picMkLst>
        </pc:picChg>
        <pc:picChg chg="del">
          <ac:chgData name="Phạm Trần Anh Tiên" userId="2dcdee82-1241-4804-bd14-e0f0877abf67" providerId="ADAL" clId="{B072E9DD-AF8D-4CE7-93EC-BCEF1FB86DAD}" dt="2022-10-21T15:38:57.365" v="2222" actId="478"/>
          <ac:picMkLst>
            <pc:docMk/>
            <pc:sldMk cId="434370695" sldId="283"/>
            <ac:picMk id="15" creationId="{1A60E4D2-6AC1-59F8-A048-F3A9D4A1B359}"/>
          </ac:picMkLst>
        </pc:picChg>
        <pc:picChg chg="add mod">
          <ac:chgData name="Phạm Trần Anh Tiên" userId="2dcdee82-1241-4804-bd14-e0f0877abf67" providerId="ADAL" clId="{B072E9DD-AF8D-4CE7-93EC-BCEF1FB86DAD}" dt="2022-11-27T12:44:05.993" v="9075" actId="14100"/>
          <ac:picMkLst>
            <pc:docMk/>
            <pc:sldMk cId="434370695" sldId="283"/>
            <ac:picMk id="15" creationId="{A97DBC06-B055-D387-5813-977A877679C5}"/>
          </ac:picMkLst>
        </pc:picChg>
        <pc:picChg chg="add mod">
          <ac:chgData name="Phạm Trần Anh Tiên" userId="2dcdee82-1241-4804-bd14-e0f0877abf67" providerId="ADAL" clId="{B072E9DD-AF8D-4CE7-93EC-BCEF1FB86DAD}" dt="2022-11-27T12:43:59.776" v="9071" actId="1076"/>
          <ac:picMkLst>
            <pc:docMk/>
            <pc:sldMk cId="434370695" sldId="283"/>
            <ac:picMk id="17" creationId="{8688F3E6-3910-2830-04AD-2F3A7F68E4E7}"/>
          </ac:picMkLst>
        </pc:picChg>
        <pc:picChg chg="add mod">
          <ac:chgData name="Phạm Trần Anh Tiên" userId="2dcdee82-1241-4804-bd14-e0f0877abf67" providerId="ADAL" clId="{B072E9DD-AF8D-4CE7-93EC-BCEF1FB86DAD}" dt="2022-11-27T12:43:59.776" v="9071" actId="1076"/>
          <ac:picMkLst>
            <pc:docMk/>
            <pc:sldMk cId="434370695" sldId="283"/>
            <ac:picMk id="19" creationId="{673B2ECE-1278-4E56-6549-4436FDBF4B65}"/>
          </ac:picMkLst>
        </pc:picChg>
        <pc:picChg chg="add del">
          <ac:chgData name="Phạm Trần Anh Tiên" userId="2dcdee82-1241-4804-bd14-e0f0877abf67" providerId="ADAL" clId="{B072E9DD-AF8D-4CE7-93EC-BCEF1FB86DAD}" dt="2022-10-21T15:39:01.460" v="2224" actId="478"/>
          <ac:picMkLst>
            <pc:docMk/>
            <pc:sldMk cId="434370695" sldId="283"/>
            <ac:picMk id="1026" creationId="{CE57022D-643B-3E3B-94A8-0E1E43E3D5C5}"/>
          </ac:picMkLst>
        </pc:picChg>
        <pc:picChg chg="add del mod">
          <ac:chgData name="Phạm Trần Anh Tiên" userId="2dcdee82-1241-4804-bd14-e0f0877abf67" providerId="ADAL" clId="{B072E9DD-AF8D-4CE7-93EC-BCEF1FB86DAD}" dt="2022-11-27T12:42:21.474" v="9054" actId="478"/>
          <ac:picMkLst>
            <pc:docMk/>
            <pc:sldMk cId="434370695" sldId="283"/>
            <ac:picMk id="1028" creationId="{9480A74E-5E21-8E38-05DD-19A47465AC88}"/>
          </ac:picMkLst>
        </pc:picChg>
        <pc:picChg chg="del">
          <ac:chgData name="Phạm Trần Anh Tiên" userId="2dcdee82-1241-4804-bd14-e0f0877abf67" providerId="ADAL" clId="{B072E9DD-AF8D-4CE7-93EC-BCEF1FB86DAD}" dt="2022-10-21T15:38:57.365" v="2222" actId="478"/>
          <ac:picMkLst>
            <pc:docMk/>
            <pc:sldMk cId="434370695" sldId="283"/>
            <ac:picMk id="1034" creationId="{41BCFB2E-05D5-7B24-4CCE-81FB59411D3F}"/>
          </ac:picMkLst>
        </pc:picChg>
        <pc:picChg chg="del">
          <ac:chgData name="Phạm Trần Anh Tiên" userId="2dcdee82-1241-4804-bd14-e0f0877abf67" providerId="ADAL" clId="{B072E9DD-AF8D-4CE7-93EC-BCEF1FB86DAD}" dt="2022-10-21T15:38:57.365" v="2222" actId="478"/>
          <ac:picMkLst>
            <pc:docMk/>
            <pc:sldMk cId="434370695" sldId="283"/>
            <ac:picMk id="1038" creationId="{0FD07AE1-4532-4F15-C2B5-D65ABD3B75D8}"/>
          </ac:picMkLst>
        </pc:picChg>
      </pc:sldChg>
      <pc:sldChg chg="addSp delSp modSp add mod modNotesTx">
        <pc:chgData name="Phạm Trần Anh Tiên" userId="2dcdee82-1241-4804-bd14-e0f0877abf67" providerId="ADAL" clId="{B072E9DD-AF8D-4CE7-93EC-BCEF1FB86DAD}" dt="2022-11-27T14:08:19.402" v="9309" actId="5793"/>
        <pc:sldMkLst>
          <pc:docMk/>
          <pc:sldMk cId="2628555166" sldId="284"/>
        </pc:sldMkLst>
        <pc:spChg chg="add mod">
          <ac:chgData name="Phạm Trần Anh Tiên" userId="2dcdee82-1241-4804-bd14-e0f0877abf67" providerId="ADAL" clId="{B072E9DD-AF8D-4CE7-93EC-BCEF1FB86DAD}" dt="2022-11-27T14:08:19.402" v="9309" actId="5793"/>
          <ac:spMkLst>
            <pc:docMk/>
            <pc:sldMk cId="2628555166" sldId="284"/>
            <ac:spMk id="2" creationId="{5077D02D-D830-AE8F-E5FB-8390BBFA37D9}"/>
          </ac:spMkLst>
        </pc:spChg>
        <pc:spChg chg="add del mod">
          <ac:chgData name="Phạm Trần Anh Tiên" userId="2dcdee82-1241-4804-bd14-e0f0877abf67" providerId="ADAL" clId="{B072E9DD-AF8D-4CE7-93EC-BCEF1FB86DAD}" dt="2022-10-24T09:58:06.982" v="3216"/>
          <ac:spMkLst>
            <pc:docMk/>
            <pc:sldMk cId="2628555166" sldId="284"/>
            <ac:spMk id="3" creationId="{1540BB68-8D18-55B4-09F2-F89D27303E55}"/>
          </ac:spMkLst>
        </pc:spChg>
        <pc:spChg chg="add mod">
          <ac:chgData name="Phạm Trần Anh Tiên" userId="2dcdee82-1241-4804-bd14-e0f0877abf67" providerId="ADAL" clId="{B072E9DD-AF8D-4CE7-93EC-BCEF1FB86DAD}" dt="2022-10-22T15:40:03.782" v="2516"/>
          <ac:spMkLst>
            <pc:docMk/>
            <pc:sldMk cId="2628555166" sldId="284"/>
            <ac:spMk id="3" creationId="{8DEC38AA-916E-B158-6E66-0023F28F877C}"/>
          </ac:spMkLst>
        </pc:spChg>
        <pc:spChg chg="add del">
          <ac:chgData name="Phạm Trần Anh Tiên" userId="2dcdee82-1241-4804-bd14-e0f0877abf67" providerId="ADAL" clId="{B072E9DD-AF8D-4CE7-93EC-BCEF1FB86DAD}" dt="2022-11-16T02:15:16.600" v="7050"/>
          <ac:spMkLst>
            <pc:docMk/>
            <pc:sldMk cId="2628555166" sldId="284"/>
            <ac:spMk id="3" creationId="{9F0AC3D6-CD3B-8A79-3727-4ADF8DF0480D}"/>
          </ac:spMkLst>
        </pc:spChg>
        <pc:spChg chg="add del mod">
          <ac:chgData name="Phạm Trần Anh Tiên" userId="2dcdee82-1241-4804-bd14-e0f0877abf67" providerId="ADAL" clId="{B072E9DD-AF8D-4CE7-93EC-BCEF1FB86DAD}" dt="2022-10-24T09:58:17.077" v="3224"/>
          <ac:spMkLst>
            <pc:docMk/>
            <pc:sldMk cId="2628555166" sldId="284"/>
            <ac:spMk id="5" creationId="{4C1308D9-239B-3B8F-8A7A-912717BDDBAB}"/>
          </ac:spMkLst>
        </pc:spChg>
        <pc:spChg chg="add mod">
          <ac:chgData name="Phạm Trần Anh Tiên" userId="2dcdee82-1241-4804-bd14-e0f0877abf67" providerId="ADAL" clId="{B072E9DD-AF8D-4CE7-93EC-BCEF1FB86DAD}" dt="2022-10-24T10:12:49.226" v="4167" actId="20577"/>
          <ac:spMkLst>
            <pc:docMk/>
            <pc:sldMk cId="2628555166" sldId="284"/>
            <ac:spMk id="6" creationId="{A476FF4D-6CB7-9423-DBF3-0E0A05692470}"/>
          </ac:spMkLst>
        </pc:spChg>
        <pc:spChg chg="mod">
          <ac:chgData name="Phạm Trần Anh Tiên" userId="2dcdee82-1241-4804-bd14-e0f0877abf67" providerId="ADAL" clId="{B072E9DD-AF8D-4CE7-93EC-BCEF1FB86DAD}" dt="2022-10-24T10:12:52.269" v="4169" actId="20577"/>
          <ac:spMkLst>
            <pc:docMk/>
            <pc:sldMk cId="2628555166" sldId="284"/>
            <ac:spMk id="8" creationId="{C6443AC9-5CB7-5896-C475-711C37721C0A}"/>
          </ac:spMkLst>
        </pc:spChg>
        <pc:spChg chg="mod">
          <ac:chgData name="Phạm Trần Anh Tiên" userId="2dcdee82-1241-4804-bd14-e0f0877abf67" providerId="ADAL" clId="{B072E9DD-AF8D-4CE7-93EC-BCEF1FB86DAD}" dt="2022-10-24T10:12:45.766" v="4147"/>
          <ac:spMkLst>
            <pc:docMk/>
            <pc:sldMk cId="2628555166" sldId="284"/>
            <ac:spMk id="9" creationId="{71E4816A-C54F-564A-56E7-CDC4B4701218}"/>
          </ac:spMkLst>
        </pc:spChg>
        <pc:grpChg chg="add mod">
          <ac:chgData name="Phạm Trần Anh Tiên" userId="2dcdee82-1241-4804-bd14-e0f0877abf67" providerId="ADAL" clId="{B072E9DD-AF8D-4CE7-93EC-BCEF1FB86DAD}" dt="2022-10-24T10:12:45.766" v="4147"/>
          <ac:grpSpMkLst>
            <pc:docMk/>
            <pc:sldMk cId="2628555166" sldId="284"/>
            <ac:grpSpMk id="7" creationId="{1DB8B5C1-E9BB-2232-FA2C-DC34E645C1FE}"/>
          </ac:grpSpMkLst>
        </pc:grpChg>
        <pc:graphicFrameChg chg="del">
          <ac:chgData name="Phạm Trần Anh Tiên" userId="2dcdee82-1241-4804-bd14-e0f0877abf67" providerId="ADAL" clId="{B072E9DD-AF8D-4CE7-93EC-BCEF1FB86DAD}" dt="2022-10-22T15:29:23.390" v="2335" actId="478"/>
          <ac:graphicFrameMkLst>
            <pc:docMk/>
            <pc:sldMk cId="2628555166" sldId="284"/>
            <ac:graphicFrameMk id="15" creationId="{5023EABE-8491-48AC-3518-A8DB7C1A2C04}"/>
          </ac:graphicFrameMkLst>
        </pc:graphicFrameChg>
      </pc:sldChg>
      <pc:sldChg chg="addSp delSp modSp add mod modNotesTx">
        <pc:chgData name="Phạm Trần Anh Tiên" userId="2dcdee82-1241-4804-bd14-e0f0877abf67" providerId="ADAL" clId="{B072E9DD-AF8D-4CE7-93EC-BCEF1FB86DAD}" dt="2022-11-16T02:15:16.600" v="7050"/>
        <pc:sldMkLst>
          <pc:docMk/>
          <pc:sldMk cId="4218689437" sldId="285"/>
        </pc:sldMkLst>
        <pc:spChg chg="mod">
          <ac:chgData name="Phạm Trần Anh Tiên" userId="2dcdee82-1241-4804-bd14-e0f0877abf67" providerId="ADAL" clId="{B072E9DD-AF8D-4CE7-93EC-BCEF1FB86DAD}" dt="2022-10-28T03:55:40.863" v="6172" actId="20577"/>
          <ac:spMkLst>
            <pc:docMk/>
            <pc:sldMk cId="4218689437" sldId="285"/>
            <ac:spMk id="2" creationId="{5077D02D-D830-AE8F-E5FB-8390BBFA37D9}"/>
          </ac:spMkLst>
        </pc:spChg>
        <pc:spChg chg="add mod">
          <ac:chgData name="Phạm Trần Anh Tiên" userId="2dcdee82-1241-4804-bd14-e0f0877abf67" providerId="ADAL" clId="{B072E9DD-AF8D-4CE7-93EC-BCEF1FB86DAD}" dt="2022-10-24T10:12:59.559" v="4188" actId="20577"/>
          <ac:spMkLst>
            <pc:docMk/>
            <pc:sldMk cId="4218689437" sldId="285"/>
            <ac:spMk id="3" creationId="{9B86E5C7-504F-51BB-4327-91EF26D30406}"/>
          </ac:spMkLst>
        </pc:spChg>
        <pc:spChg chg="mod">
          <ac:chgData name="Phạm Trần Anh Tiên" userId="2dcdee82-1241-4804-bd14-e0f0877abf67" providerId="ADAL" clId="{B072E9DD-AF8D-4CE7-93EC-BCEF1FB86DAD}" dt="2022-11-03T12:06:29.723" v="7006" actId="20577"/>
          <ac:spMkLst>
            <pc:docMk/>
            <pc:sldMk cId="4218689437" sldId="285"/>
            <ac:spMk id="5" creationId="{CA0AC086-4E71-A29F-56E6-756D8CB366F1}"/>
          </ac:spMkLst>
        </pc:spChg>
        <pc:spChg chg="mod">
          <ac:chgData name="Phạm Trần Anh Tiên" userId="2dcdee82-1241-4804-bd14-e0f0877abf67" providerId="ADAL" clId="{B072E9DD-AF8D-4CE7-93EC-BCEF1FB86DAD}" dt="2022-10-24T10:12:56.864" v="4170"/>
          <ac:spMkLst>
            <pc:docMk/>
            <pc:sldMk cId="4218689437" sldId="285"/>
            <ac:spMk id="6" creationId="{7ED44731-FE70-D593-0950-B6E75B58B561}"/>
          </ac:spMkLst>
        </pc:spChg>
        <pc:spChg chg="add del">
          <ac:chgData name="Phạm Trần Anh Tiên" userId="2dcdee82-1241-4804-bd14-e0f0877abf67" providerId="ADAL" clId="{B072E9DD-AF8D-4CE7-93EC-BCEF1FB86DAD}" dt="2022-11-16T02:15:16.600" v="7050"/>
          <ac:spMkLst>
            <pc:docMk/>
            <pc:sldMk cId="4218689437" sldId="285"/>
            <ac:spMk id="7" creationId="{D7384EA9-12F4-2F5C-24B7-FB33ED3DF3CD}"/>
          </ac:spMkLst>
        </pc:spChg>
        <pc:grpChg chg="add mod">
          <ac:chgData name="Phạm Trần Anh Tiên" userId="2dcdee82-1241-4804-bd14-e0f0877abf67" providerId="ADAL" clId="{B072E9DD-AF8D-4CE7-93EC-BCEF1FB86DAD}" dt="2022-10-24T10:12:56.864" v="4170"/>
          <ac:grpSpMkLst>
            <pc:docMk/>
            <pc:sldMk cId="4218689437" sldId="285"/>
            <ac:grpSpMk id="4" creationId="{8FD0BF08-6052-8603-762A-77F6EF3BE631}"/>
          </ac:grpSpMkLst>
        </pc:grpChg>
      </pc:sldChg>
      <pc:sldChg chg="addSp delSp modSp add mod">
        <pc:chgData name="Phạm Trần Anh Tiên" userId="2dcdee82-1241-4804-bd14-e0f0877abf67" providerId="ADAL" clId="{B072E9DD-AF8D-4CE7-93EC-BCEF1FB86DAD}" dt="2022-12-01T04:04:49.542" v="10121" actId="403"/>
        <pc:sldMkLst>
          <pc:docMk/>
          <pc:sldMk cId="2904047914" sldId="286"/>
        </pc:sldMkLst>
        <pc:spChg chg="add del">
          <ac:chgData name="Phạm Trần Anh Tiên" userId="2dcdee82-1241-4804-bd14-e0f0877abf67" providerId="ADAL" clId="{B072E9DD-AF8D-4CE7-93EC-BCEF1FB86DAD}" dt="2022-11-16T02:15:16.600" v="7050"/>
          <ac:spMkLst>
            <pc:docMk/>
            <pc:sldMk cId="2904047914" sldId="286"/>
            <ac:spMk id="2" creationId="{8F73AB26-1468-3892-2D13-B3BCBD2E8E33}"/>
          </ac:spMkLst>
        </pc:spChg>
        <pc:spChg chg="mod">
          <ac:chgData name="Phạm Trần Anh Tiên" userId="2dcdee82-1241-4804-bd14-e0f0877abf67" providerId="ADAL" clId="{B072E9DD-AF8D-4CE7-93EC-BCEF1FB86DAD}" dt="2022-12-01T04:04:49.542" v="10121" actId="403"/>
          <ac:spMkLst>
            <pc:docMk/>
            <pc:sldMk cId="2904047914" sldId="286"/>
            <ac:spMk id="3" creationId="{AC527A6D-A65E-E3F4-6CBC-786B61999199}"/>
          </ac:spMkLst>
        </pc:spChg>
        <pc:spChg chg="del">
          <ac:chgData name="Phạm Trần Anh Tiên" userId="2dcdee82-1241-4804-bd14-e0f0877abf67" providerId="ADAL" clId="{B072E9DD-AF8D-4CE7-93EC-BCEF1FB86DAD}" dt="2022-10-24T10:02:34.696" v="3627" actId="478"/>
          <ac:spMkLst>
            <pc:docMk/>
            <pc:sldMk cId="2904047914" sldId="286"/>
            <ac:spMk id="4" creationId="{B2A8DEAD-8990-0F9F-FD5A-3DE7C315231F}"/>
          </ac:spMkLst>
        </pc:spChg>
        <pc:spChg chg="mod">
          <ac:chgData name="Phạm Trần Anh Tiên" userId="2dcdee82-1241-4804-bd14-e0f0877abf67" providerId="ADAL" clId="{B072E9DD-AF8D-4CE7-93EC-BCEF1FB86DAD}" dt="2022-10-24T10:11:51.569" v="4103" actId="207"/>
          <ac:spMkLst>
            <pc:docMk/>
            <pc:sldMk cId="2904047914" sldId="286"/>
            <ac:spMk id="5" creationId="{2533B14E-4353-961E-E5E9-8E10CB9D75B3}"/>
          </ac:spMkLst>
        </pc:spChg>
        <pc:spChg chg="mod">
          <ac:chgData name="Phạm Trần Anh Tiên" userId="2dcdee82-1241-4804-bd14-e0f0877abf67" providerId="ADAL" clId="{B072E9DD-AF8D-4CE7-93EC-BCEF1FB86DAD}" dt="2022-10-24T10:03:42.692" v="3721" actId="1037"/>
          <ac:spMkLst>
            <pc:docMk/>
            <pc:sldMk cId="2904047914" sldId="286"/>
            <ac:spMk id="8" creationId="{9FDB167A-2141-6C95-2327-990A55EC3443}"/>
          </ac:spMkLst>
        </pc:spChg>
        <pc:spChg chg="mod">
          <ac:chgData name="Phạm Trần Anh Tiên" userId="2dcdee82-1241-4804-bd14-e0f0877abf67" providerId="ADAL" clId="{B072E9DD-AF8D-4CE7-93EC-BCEF1FB86DAD}" dt="2022-10-24T10:03:12.570" v="3699" actId="1076"/>
          <ac:spMkLst>
            <pc:docMk/>
            <pc:sldMk cId="2904047914" sldId="286"/>
            <ac:spMk id="9" creationId="{01C0BA1A-3263-0F72-24A7-3F09F1D39D78}"/>
          </ac:spMkLst>
        </pc:spChg>
        <pc:grpChg chg="mod">
          <ac:chgData name="Phạm Trần Anh Tiên" userId="2dcdee82-1241-4804-bd14-e0f0877abf67" providerId="ADAL" clId="{B072E9DD-AF8D-4CE7-93EC-BCEF1FB86DAD}" dt="2022-10-24T10:03:27.991" v="3707" actId="1076"/>
          <ac:grpSpMkLst>
            <pc:docMk/>
            <pc:sldMk cId="2904047914" sldId="286"/>
            <ac:grpSpMk id="6" creationId="{7667C4B1-F9DD-2483-81F3-D0CE897C1C1B}"/>
          </ac:grpSpMkLst>
        </pc:grpChg>
      </pc:sldChg>
      <pc:sldChg chg="addSp delSp modSp add mod ord">
        <pc:chgData name="Phạm Trần Anh Tiên" userId="2dcdee82-1241-4804-bd14-e0f0877abf67" providerId="ADAL" clId="{B072E9DD-AF8D-4CE7-93EC-BCEF1FB86DAD}" dt="2022-12-01T04:05:12.381" v="10146" actId="403"/>
        <pc:sldMkLst>
          <pc:docMk/>
          <pc:sldMk cId="4145666758" sldId="287"/>
        </pc:sldMkLst>
        <pc:spChg chg="add del">
          <ac:chgData name="Phạm Trần Anh Tiên" userId="2dcdee82-1241-4804-bd14-e0f0877abf67" providerId="ADAL" clId="{B072E9DD-AF8D-4CE7-93EC-BCEF1FB86DAD}" dt="2022-11-16T02:15:16.600" v="7050"/>
          <ac:spMkLst>
            <pc:docMk/>
            <pc:sldMk cId="4145666758" sldId="287"/>
            <ac:spMk id="2" creationId="{50197A49-9901-F03F-A593-2E1AC74C423C}"/>
          </ac:spMkLst>
        </pc:spChg>
        <pc:spChg chg="mod">
          <ac:chgData name="Phạm Trần Anh Tiên" userId="2dcdee82-1241-4804-bd14-e0f0877abf67" providerId="ADAL" clId="{B072E9DD-AF8D-4CE7-93EC-BCEF1FB86DAD}" dt="2022-12-01T04:05:12.381" v="10146" actId="403"/>
          <ac:spMkLst>
            <pc:docMk/>
            <pc:sldMk cId="4145666758" sldId="287"/>
            <ac:spMk id="3" creationId="{FAC5B701-9323-1DE4-413D-560F532E5EE1}"/>
          </ac:spMkLst>
        </pc:spChg>
        <pc:spChg chg="mod">
          <ac:chgData name="Phạm Trần Anh Tiên" userId="2dcdee82-1241-4804-bd14-e0f0877abf67" providerId="ADAL" clId="{B072E9DD-AF8D-4CE7-93EC-BCEF1FB86DAD}" dt="2022-10-24T10:11:40.270" v="4100" actId="207"/>
          <ac:spMkLst>
            <pc:docMk/>
            <pc:sldMk cId="4145666758" sldId="287"/>
            <ac:spMk id="5" creationId="{2533B14E-4353-961E-E5E9-8E10CB9D75B3}"/>
          </ac:spMkLst>
        </pc:spChg>
        <pc:spChg chg="mod">
          <ac:chgData name="Phạm Trần Anh Tiên" userId="2dcdee82-1241-4804-bd14-e0f0877abf67" providerId="ADAL" clId="{B072E9DD-AF8D-4CE7-93EC-BCEF1FB86DAD}" dt="2022-10-24T10:06:07.182" v="3861" actId="1076"/>
          <ac:spMkLst>
            <pc:docMk/>
            <pc:sldMk cId="4145666758" sldId="287"/>
            <ac:spMk id="8" creationId="{9FDB167A-2141-6C95-2327-990A55EC3443}"/>
          </ac:spMkLst>
        </pc:spChg>
        <pc:grpChg chg="mod">
          <ac:chgData name="Phạm Trần Anh Tiên" userId="2dcdee82-1241-4804-bd14-e0f0877abf67" providerId="ADAL" clId="{B072E9DD-AF8D-4CE7-93EC-BCEF1FB86DAD}" dt="2022-10-24T10:06:20.958" v="3904" actId="1076"/>
          <ac:grpSpMkLst>
            <pc:docMk/>
            <pc:sldMk cId="4145666758" sldId="287"/>
            <ac:grpSpMk id="6" creationId="{7667C4B1-F9DD-2483-81F3-D0CE897C1C1B}"/>
          </ac:grpSpMkLst>
        </pc:grpChg>
      </pc:sldChg>
      <pc:sldChg chg="addSp delSp modSp add mod ord">
        <pc:chgData name="Phạm Trần Anh Tiên" userId="2dcdee82-1241-4804-bd14-e0f0877abf67" providerId="ADAL" clId="{B072E9DD-AF8D-4CE7-93EC-BCEF1FB86DAD}" dt="2022-11-16T02:15:16.600" v="7050"/>
        <pc:sldMkLst>
          <pc:docMk/>
          <pc:sldMk cId="3085518991" sldId="288"/>
        </pc:sldMkLst>
        <pc:spChg chg="add del">
          <ac:chgData name="Phạm Trần Anh Tiên" userId="2dcdee82-1241-4804-bd14-e0f0877abf67" providerId="ADAL" clId="{B072E9DD-AF8D-4CE7-93EC-BCEF1FB86DAD}" dt="2022-11-16T02:15:16.600" v="7050"/>
          <ac:spMkLst>
            <pc:docMk/>
            <pc:sldMk cId="3085518991" sldId="288"/>
            <ac:spMk id="2" creationId="{C3567D7C-1AA7-C52F-C28F-64EE9A0F90A2}"/>
          </ac:spMkLst>
        </pc:spChg>
        <pc:spChg chg="mod">
          <ac:chgData name="Phạm Trần Anh Tiên" userId="2dcdee82-1241-4804-bd14-e0f0877abf67" providerId="ADAL" clId="{B072E9DD-AF8D-4CE7-93EC-BCEF1FB86DAD}" dt="2022-10-24T10:11:20.906" v="4095" actId="207"/>
          <ac:spMkLst>
            <pc:docMk/>
            <pc:sldMk cId="3085518991" sldId="288"/>
            <ac:spMk id="5" creationId="{2533B14E-4353-961E-E5E9-8E10CB9D75B3}"/>
          </ac:spMkLst>
        </pc:spChg>
        <pc:spChg chg="mod">
          <ac:chgData name="Phạm Trần Anh Tiên" userId="2dcdee82-1241-4804-bd14-e0f0877abf67" providerId="ADAL" clId="{B072E9DD-AF8D-4CE7-93EC-BCEF1FB86DAD}" dt="2022-10-24T10:08:12.672" v="3971" actId="1076"/>
          <ac:spMkLst>
            <pc:docMk/>
            <pc:sldMk cId="3085518991" sldId="288"/>
            <ac:spMk id="8" creationId="{9FDB167A-2141-6C95-2327-990A55EC3443}"/>
          </ac:spMkLst>
        </pc:spChg>
      </pc:sldChg>
      <pc:sldChg chg="delSp modSp add del mod">
        <pc:chgData name="Phạm Trần Anh Tiên" userId="2dcdee82-1241-4804-bd14-e0f0877abf67" providerId="ADAL" clId="{B072E9DD-AF8D-4CE7-93EC-BCEF1FB86DAD}" dt="2022-10-24T10:11:04.726" v="4091" actId="47"/>
        <pc:sldMkLst>
          <pc:docMk/>
          <pc:sldMk cId="1362664807" sldId="289"/>
        </pc:sldMkLst>
        <pc:spChg chg="del mod">
          <ac:chgData name="Phạm Trần Anh Tiên" userId="2dcdee82-1241-4804-bd14-e0f0877abf67" providerId="ADAL" clId="{B072E9DD-AF8D-4CE7-93EC-BCEF1FB86DAD}" dt="2022-10-24T10:11:01.562" v="4090" actId="478"/>
          <ac:spMkLst>
            <pc:docMk/>
            <pc:sldMk cId="1362664807" sldId="289"/>
            <ac:spMk id="2" creationId="{023A2186-0D23-EA28-2199-2C828C743970}"/>
          </ac:spMkLst>
        </pc:spChg>
        <pc:spChg chg="mod">
          <ac:chgData name="Phạm Trần Anh Tiên" userId="2dcdee82-1241-4804-bd14-e0f0877abf67" providerId="ADAL" clId="{B072E9DD-AF8D-4CE7-93EC-BCEF1FB86DAD}" dt="2022-10-24T10:10:59.662" v="4089" actId="2711"/>
          <ac:spMkLst>
            <pc:docMk/>
            <pc:sldMk cId="1362664807" sldId="289"/>
            <ac:spMk id="4" creationId="{830F67C5-D663-844C-7789-45691ACFFD4D}"/>
          </ac:spMkLst>
        </pc:spChg>
        <pc:grpChg chg="del">
          <ac:chgData name="Phạm Trần Anh Tiên" userId="2dcdee82-1241-4804-bd14-e0f0877abf67" providerId="ADAL" clId="{B072E9DD-AF8D-4CE7-93EC-BCEF1FB86DAD}" dt="2022-10-24T10:11:01.562" v="4090" actId="478"/>
          <ac:grpSpMkLst>
            <pc:docMk/>
            <pc:sldMk cId="1362664807" sldId="289"/>
            <ac:grpSpMk id="3" creationId="{EF3DEFAD-ADDB-F3CE-1612-E60CFF33AEBF}"/>
          </ac:grpSpMkLst>
        </pc:grpChg>
        <pc:graphicFrameChg chg="del">
          <ac:chgData name="Phạm Trần Anh Tiên" userId="2dcdee82-1241-4804-bd14-e0f0877abf67" providerId="ADAL" clId="{B072E9DD-AF8D-4CE7-93EC-BCEF1FB86DAD}" dt="2022-10-24T10:10:37.328" v="4056" actId="478"/>
          <ac:graphicFrameMkLst>
            <pc:docMk/>
            <pc:sldMk cId="1362664807" sldId="289"/>
            <ac:graphicFrameMk id="15" creationId="{5023EABE-8491-48AC-3518-A8DB7C1A2C04}"/>
          </ac:graphicFrameMkLst>
        </pc:graphicFrameChg>
      </pc:sldChg>
      <pc:sldChg chg="addSp delSp modSp add mod ord">
        <pc:chgData name="Phạm Trần Anh Tiên" userId="2dcdee82-1241-4804-bd14-e0f0877abf67" providerId="ADAL" clId="{B072E9DD-AF8D-4CE7-93EC-BCEF1FB86DAD}" dt="2022-11-16T02:15:16.600" v="7050"/>
        <pc:sldMkLst>
          <pc:docMk/>
          <pc:sldMk cId="3145240910" sldId="289"/>
        </pc:sldMkLst>
        <pc:spChg chg="add del">
          <ac:chgData name="Phạm Trần Anh Tiên" userId="2dcdee82-1241-4804-bd14-e0f0877abf67" providerId="ADAL" clId="{B072E9DD-AF8D-4CE7-93EC-BCEF1FB86DAD}" dt="2022-11-16T02:15:16.600" v="7050"/>
          <ac:spMkLst>
            <pc:docMk/>
            <pc:sldMk cId="3145240910" sldId="289"/>
            <ac:spMk id="2" creationId="{2A10C24C-3737-E1D1-CB71-0BACFB363817}"/>
          </ac:spMkLst>
        </pc:spChg>
        <pc:spChg chg="mod">
          <ac:chgData name="Phạm Trần Anh Tiên" userId="2dcdee82-1241-4804-bd14-e0f0877abf67" providerId="ADAL" clId="{B072E9DD-AF8D-4CE7-93EC-BCEF1FB86DAD}" dt="2022-10-24T10:12:36.325" v="4146" actId="1076"/>
          <ac:spMkLst>
            <pc:docMk/>
            <pc:sldMk cId="3145240910" sldId="289"/>
            <ac:spMk id="5" creationId="{2533B14E-4353-961E-E5E9-8E10CB9D75B3}"/>
          </ac:spMkLst>
        </pc:spChg>
        <pc:spChg chg="mod">
          <ac:chgData name="Phạm Trần Anh Tiên" userId="2dcdee82-1241-4804-bd14-e0f0877abf67" providerId="ADAL" clId="{B072E9DD-AF8D-4CE7-93EC-BCEF1FB86DAD}" dt="2022-10-24T10:12:26.336" v="4140" actId="403"/>
          <ac:spMkLst>
            <pc:docMk/>
            <pc:sldMk cId="3145240910" sldId="289"/>
            <ac:spMk id="8" creationId="{9FDB167A-2141-6C95-2327-990A55EC3443}"/>
          </ac:spMkLst>
        </pc:spChg>
        <pc:spChg chg="mod">
          <ac:chgData name="Phạm Trần Anh Tiên" userId="2dcdee82-1241-4804-bd14-e0f0877abf67" providerId="ADAL" clId="{B072E9DD-AF8D-4CE7-93EC-BCEF1FB86DAD}" dt="2022-10-24T10:12:33.009" v="4145" actId="20577"/>
          <ac:spMkLst>
            <pc:docMk/>
            <pc:sldMk cId="3145240910" sldId="289"/>
            <ac:spMk id="9" creationId="{01C0BA1A-3263-0F72-24A7-3F09F1D39D78}"/>
          </ac:spMkLst>
        </pc:spChg>
      </pc:sldChg>
      <pc:sldChg chg="addSp delSp modSp add mod ord">
        <pc:chgData name="Phạm Trần Anh Tiên" userId="2dcdee82-1241-4804-bd14-e0f0877abf67" providerId="ADAL" clId="{B072E9DD-AF8D-4CE7-93EC-BCEF1FB86DAD}" dt="2022-11-16T02:15:16.600" v="7050"/>
        <pc:sldMkLst>
          <pc:docMk/>
          <pc:sldMk cId="3592363833" sldId="290"/>
        </pc:sldMkLst>
        <pc:spChg chg="add del">
          <ac:chgData name="Phạm Trần Anh Tiên" userId="2dcdee82-1241-4804-bd14-e0f0877abf67" providerId="ADAL" clId="{B072E9DD-AF8D-4CE7-93EC-BCEF1FB86DAD}" dt="2022-11-16T02:15:16.600" v="7050"/>
          <ac:spMkLst>
            <pc:docMk/>
            <pc:sldMk cId="3592363833" sldId="290"/>
            <ac:spMk id="2" creationId="{66144CE8-F594-7D41-BAAA-9AE7D56F017B}"/>
          </ac:spMkLst>
        </pc:spChg>
        <pc:spChg chg="mod">
          <ac:chgData name="Phạm Trần Anh Tiên" userId="2dcdee82-1241-4804-bd14-e0f0877abf67" providerId="ADAL" clId="{B072E9DD-AF8D-4CE7-93EC-BCEF1FB86DAD}" dt="2022-10-27T14:31:07.470" v="4684" actId="20577"/>
          <ac:spMkLst>
            <pc:docMk/>
            <pc:sldMk cId="3592363833" sldId="290"/>
            <ac:spMk id="5" creationId="{2533B14E-4353-961E-E5E9-8E10CB9D75B3}"/>
          </ac:spMkLst>
        </pc:spChg>
        <pc:spChg chg="mod">
          <ac:chgData name="Phạm Trần Anh Tiên" userId="2dcdee82-1241-4804-bd14-e0f0877abf67" providerId="ADAL" clId="{B072E9DD-AF8D-4CE7-93EC-BCEF1FB86DAD}" dt="2022-10-27T14:31:04.506" v="4671" actId="20577"/>
          <ac:spMkLst>
            <pc:docMk/>
            <pc:sldMk cId="3592363833" sldId="290"/>
            <ac:spMk id="8" creationId="{9FDB167A-2141-6C95-2327-990A55EC3443}"/>
          </ac:spMkLst>
        </pc:spChg>
      </pc:sldChg>
      <pc:sldChg chg="addSp delSp modSp add mod ord replId">
        <pc:chgData name="Phạm Trần Anh Tiên" userId="2dcdee82-1241-4804-bd14-e0f0877abf67" providerId="ADAL" clId="{B072E9DD-AF8D-4CE7-93EC-BCEF1FB86DAD}" dt="2022-11-16T02:15:16.600" v="7050"/>
        <pc:sldMkLst>
          <pc:docMk/>
          <pc:sldMk cId="1168245043" sldId="291"/>
        </pc:sldMkLst>
        <pc:spChg chg="mod">
          <ac:chgData name="Phạm Trần Anh Tiên" userId="2dcdee82-1241-4804-bd14-e0f0877abf67" providerId="ADAL" clId="{B072E9DD-AF8D-4CE7-93EC-BCEF1FB86DAD}" dt="2022-10-27T14:48:51.158" v="5321" actId="1076"/>
          <ac:spMkLst>
            <pc:docMk/>
            <pc:sldMk cId="1168245043" sldId="291"/>
            <ac:spMk id="2" creationId="{5077D02D-D830-AE8F-E5FB-8390BBFA37D9}"/>
          </ac:spMkLst>
        </pc:spChg>
        <pc:spChg chg="add del">
          <ac:chgData name="Phạm Trần Anh Tiên" userId="2dcdee82-1241-4804-bd14-e0f0877abf67" providerId="ADAL" clId="{B072E9DD-AF8D-4CE7-93EC-BCEF1FB86DAD}" dt="2022-11-16T02:15:16.600" v="7050"/>
          <ac:spMkLst>
            <pc:docMk/>
            <pc:sldMk cId="1168245043" sldId="291"/>
            <ac:spMk id="3" creationId="{144C9041-1D58-E2BD-7328-C66E5F1BEE63}"/>
          </ac:spMkLst>
        </pc:spChg>
        <pc:spChg chg="mod">
          <ac:chgData name="Phạm Trần Anh Tiên" userId="2dcdee82-1241-4804-bd14-e0f0877abf67" providerId="ADAL" clId="{B072E9DD-AF8D-4CE7-93EC-BCEF1FB86DAD}" dt="2022-10-27T14:31:14.387" v="4698" actId="20577"/>
          <ac:spMkLst>
            <pc:docMk/>
            <pc:sldMk cId="1168245043" sldId="291"/>
            <ac:spMk id="6" creationId="{A476FF4D-6CB7-9423-DBF3-0E0A05692470}"/>
          </ac:spMkLst>
        </pc:spChg>
        <pc:spChg chg="mod">
          <ac:chgData name="Phạm Trần Anh Tiên" userId="2dcdee82-1241-4804-bd14-e0f0877abf67" providerId="ADAL" clId="{B072E9DD-AF8D-4CE7-93EC-BCEF1FB86DAD}" dt="2022-10-27T14:31:18.163" v="4702" actId="20577"/>
          <ac:spMkLst>
            <pc:docMk/>
            <pc:sldMk cId="1168245043" sldId="291"/>
            <ac:spMk id="8" creationId="{C6443AC9-5CB7-5896-C475-711C37721C0A}"/>
          </ac:spMkLst>
        </pc:spChg>
        <pc:graphicFrameChg chg="add del mod">
          <ac:chgData name="Phạm Trần Anh Tiên" userId="2dcdee82-1241-4804-bd14-e0f0877abf67" providerId="ADAL" clId="{B072E9DD-AF8D-4CE7-93EC-BCEF1FB86DAD}" dt="2022-10-27T14:35:03.344" v="4852"/>
          <ac:graphicFrameMkLst>
            <pc:docMk/>
            <pc:sldMk cId="1168245043" sldId="291"/>
            <ac:graphicFrameMk id="3" creationId="{F590C74C-0A67-87C2-4706-234C9272B253}"/>
          </ac:graphicFrameMkLst>
        </pc:graphicFrameChg>
      </pc:sldChg>
      <pc:sldChg chg="addSp delSp modSp add mod">
        <pc:chgData name="Phạm Trần Anh Tiên" userId="2dcdee82-1241-4804-bd14-e0f0877abf67" providerId="ADAL" clId="{B072E9DD-AF8D-4CE7-93EC-BCEF1FB86DAD}" dt="2022-11-27T14:08:37.475" v="9315" actId="12"/>
        <pc:sldMkLst>
          <pc:docMk/>
          <pc:sldMk cId="3100668439" sldId="292"/>
        </pc:sldMkLst>
        <pc:spChg chg="mod">
          <ac:chgData name="Phạm Trần Anh Tiên" userId="2dcdee82-1241-4804-bd14-e0f0877abf67" providerId="ADAL" clId="{B072E9DD-AF8D-4CE7-93EC-BCEF1FB86DAD}" dt="2022-11-27T14:08:37.475" v="9315" actId="12"/>
          <ac:spMkLst>
            <pc:docMk/>
            <pc:sldMk cId="3100668439" sldId="292"/>
            <ac:spMk id="2" creationId="{5077D02D-D830-AE8F-E5FB-8390BBFA37D9}"/>
          </ac:spMkLst>
        </pc:spChg>
        <pc:spChg chg="add del">
          <ac:chgData name="Phạm Trần Anh Tiên" userId="2dcdee82-1241-4804-bd14-e0f0877abf67" providerId="ADAL" clId="{B072E9DD-AF8D-4CE7-93EC-BCEF1FB86DAD}" dt="2022-11-16T02:15:16.600" v="7050"/>
          <ac:spMkLst>
            <pc:docMk/>
            <pc:sldMk cId="3100668439" sldId="292"/>
            <ac:spMk id="3" creationId="{E231EBD1-7A17-1603-9E32-91D7D165F5D1}"/>
          </ac:spMkLst>
        </pc:spChg>
      </pc:sldChg>
      <pc:sldChg chg="addSp delSp modSp add mod modNotesTx">
        <pc:chgData name="Phạm Trần Anh Tiên" userId="2dcdee82-1241-4804-bd14-e0f0877abf67" providerId="ADAL" clId="{B072E9DD-AF8D-4CE7-93EC-BCEF1FB86DAD}" dt="2022-11-18T07:19:15.097" v="7296" actId="20577"/>
        <pc:sldMkLst>
          <pc:docMk/>
          <pc:sldMk cId="500586108" sldId="293"/>
        </pc:sldMkLst>
        <pc:spChg chg="add del">
          <ac:chgData name="Phạm Trần Anh Tiên" userId="2dcdee82-1241-4804-bd14-e0f0877abf67" providerId="ADAL" clId="{B072E9DD-AF8D-4CE7-93EC-BCEF1FB86DAD}" dt="2022-11-16T02:15:16.600" v="7050"/>
          <ac:spMkLst>
            <pc:docMk/>
            <pc:sldMk cId="500586108" sldId="293"/>
            <ac:spMk id="2" creationId="{FBC25EBD-F214-6B44-6F5A-B3C7309E4457}"/>
          </ac:spMkLst>
        </pc:spChg>
        <pc:spChg chg="mod">
          <ac:chgData name="Phạm Trần Anh Tiên" userId="2dcdee82-1241-4804-bd14-e0f0877abf67" providerId="ADAL" clId="{B072E9DD-AF8D-4CE7-93EC-BCEF1FB86DAD}" dt="2022-11-18T07:19:15.097" v="7296" actId="20577"/>
          <ac:spMkLst>
            <pc:docMk/>
            <pc:sldMk cId="500586108" sldId="293"/>
            <ac:spMk id="3" creationId="{84A49D9F-D302-346F-AC6D-5B10CFC9E486}"/>
          </ac:spMkLst>
        </pc:spChg>
      </pc:sldChg>
      <pc:sldChg chg="addSp delSp modSp add del mod">
        <pc:chgData name="Phạm Trần Anh Tiên" userId="2dcdee82-1241-4804-bd14-e0f0877abf67" providerId="ADAL" clId="{B072E9DD-AF8D-4CE7-93EC-BCEF1FB86DAD}" dt="2022-11-03T12:05:43.062" v="7004" actId="47"/>
        <pc:sldMkLst>
          <pc:docMk/>
          <pc:sldMk cId="2097675351" sldId="294"/>
        </pc:sldMkLst>
        <pc:spChg chg="del">
          <ac:chgData name="Phạm Trần Anh Tiên" userId="2dcdee82-1241-4804-bd14-e0f0877abf67" providerId="ADAL" clId="{B072E9DD-AF8D-4CE7-93EC-BCEF1FB86DAD}" dt="2022-10-30T07:09:11.104" v="6204" actId="478"/>
          <ac:spMkLst>
            <pc:docMk/>
            <pc:sldMk cId="2097675351" sldId="294"/>
            <ac:spMk id="2" creationId="{023A2186-0D23-EA28-2199-2C828C743970}"/>
          </ac:spMkLst>
        </pc:spChg>
        <pc:spChg chg="add del mod">
          <ac:chgData name="Phạm Trần Anh Tiên" userId="2dcdee82-1241-4804-bd14-e0f0877abf67" providerId="ADAL" clId="{B072E9DD-AF8D-4CE7-93EC-BCEF1FB86DAD}" dt="2022-10-30T07:09:58.346" v="6208" actId="478"/>
          <ac:spMkLst>
            <pc:docMk/>
            <pc:sldMk cId="2097675351" sldId="294"/>
            <ac:spMk id="7" creationId="{523700AC-0F9B-6A78-D5DB-F09DFCA8C309}"/>
          </ac:spMkLst>
        </pc:spChg>
        <pc:graphicFrameChg chg="del">
          <ac:chgData name="Phạm Trần Anh Tiên" userId="2dcdee82-1241-4804-bd14-e0f0877abf67" providerId="ADAL" clId="{B072E9DD-AF8D-4CE7-93EC-BCEF1FB86DAD}" dt="2022-10-30T07:09:11.104" v="6204" actId="478"/>
          <ac:graphicFrameMkLst>
            <pc:docMk/>
            <pc:sldMk cId="2097675351" sldId="294"/>
            <ac:graphicFrameMk id="15" creationId="{5023EABE-8491-48AC-3518-A8DB7C1A2C04}"/>
          </ac:graphicFrameMkLst>
        </pc:graphicFrameChg>
      </pc:sldChg>
      <pc:sldChg chg="addSp delSp modSp new del mod">
        <pc:chgData name="Phạm Trần Anh Tiên" userId="2dcdee82-1241-4804-bd14-e0f0877abf67" providerId="ADAL" clId="{B072E9DD-AF8D-4CE7-93EC-BCEF1FB86DAD}" dt="2022-10-30T07:08:51.271" v="6202" actId="47"/>
        <pc:sldMkLst>
          <pc:docMk/>
          <pc:sldMk cId="2515113953" sldId="294"/>
        </pc:sldMkLst>
        <pc:spChg chg="del">
          <ac:chgData name="Phạm Trần Anh Tiên" userId="2dcdee82-1241-4804-bd14-e0f0877abf67" providerId="ADAL" clId="{B072E9DD-AF8D-4CE7-93EC-BCEF1FB86DAD}" dt="2022-10-30T07:02:51.118" v="6174" actId="478"/>
          <ac:spMkLst>
            <pc:docMk/>
            <pc:sldMk cId="2515113953" sldId="294"/>
            <ac:spMk id="2" creationId="{A3EE6148-7DA3-13F7-D25F-ADE2992F051D}"/>
          </ac:spMkLst>
        </pc:spChg>
        <pc:spChg chg="del">
          <ac:chgData name="Phạm Trần Anh Tiên" userId="2dcdee82-1241-4804-bd14-e0f0877abf67" providerId="ADAL" clId="{B072E9DD-AF8D-4CE7-93EC-BCEF1FB86DAD}" dt="2022-10-30T07:02:51.118" v="6174" actId="478"/>
          <ac:spMkLst>
            <pc:docMk/>
            <pc:sldMk cId="2515113953" sldId="294"/>
            <ac:spMk id="3" creationId="{54FEF9EE-6411-FEA5-6C6D-F127BFE1053A}"/>
          </ac:spMkLst>
        </pc:spChg>
        <pc:picChg chg="add mod">
          <ac:chgData name="Phạm Trần Anh Tiên" userId="2dcdee82-1241-4804-bd14-e0f0877abf67" providerId="ADAL" clId="{B072E9DD-AF8D-4CE7-93EC-BCEF1FB86DAD}" dt="2022-10-30T07:06:29.830" v="6199" actId="14100"/>
          <ac:picMkLst>
            <pc:docMk/>
            <pc:sldMk cId="2515113953" sldId="294"/>
            <ac:picMk id="2" creationId="{42E6CB35-BCC6-3418-BF3C-933E24E67EC4}"/>
          </ac:picMkLst>
        </pc:picChg>
        <pc:picChg chg="add mod">
          <ac:chgData name="Phạm Trần Anh Tiên" userId="2dcdee82-1241-4804-bd14-e0f0877abf67" providerId="ADAL" clId="{B072E9DD-AF8D-4CE7-93EC-BCEF1FB86DAD}" dt="2022-10-30T07:06:34.665" v="6201" actId="1076"/>
          <ac:picMkLst>
            <pc:docMk/>
            <pc:sldMk cId="2515113953" sldId="294"/>
            <ac:picMk id="3" creationId="{9D0E7935-3CE5-C09C-3FE2-3522B6FBD072}"/>
          </ac:picMkLst>
        </pc:picChg>
        <pc:picChg chg="add del mod">
          <ac:chgData name="Phạm Trần Anh Tiên" userId="2dcdee82-1241-4804-bd14-e0f0877abf67" providerId="ADAL" clId="{B072E9DD-AF8D-4CE7-93EC-BCEF1FB86DAD}" dt="2022-10-30T07:03:17.979" v="6177" actId="478"/>
          <ac:picMkLst>
            <pc:docMk/>
            <pc:sldMk cId="2515113953" sldId="294"/>
            <ac:picMk id="4" creationId="{0AE26C42-8DF5-AB35-40ED-32109F9A11E5}"/>
          </ac:picMkLst>
        </pc:picChg>
        <pc:picChg chg="add del mod">
          <ac:chgData name="Phạm Trần Anh Tiên" userId="2dcdee82-1241-4804-bd14-e0f0877abf67" providerId="ADAL" clId="{B072E9DD-AF8D-4CE7-93EC-BCEF1FB86DAD}" dt="2022-10-30T07:03:17.979" v="6177" actId="478"/>
          <ac:picMkLst>
            <pc:docMk/>
            <pc:sldMk cId="2515113953" sldId="294"/>
            <ac:picMk id="5" creationId="{5A717026-81B6-A059-A004-4C1C12BA118E}"/>
          </ac:picMkLst>
        </pc:picChg>
        <pc:picChg chg="add del mod">
          <ac:chgData name="Phạm Trần Anh Tiên" userId="2dcdee82-1241-4804-bd14-e0f0877abf67" providerId="ADAL" clId="{B072E9DD-AF8D-4CE7-93EC-BCEF1FB86DAD}" dt="2022-10-30T07:03:17.979" v="6177" actId="478"/>
          <ac:picMkLst>
            <pc:docMk/>
            <pc:sldMk cId="2515113953" sldId="294"/>
            <ac:picMk id="6" creationId="{30766735-DB28-C6BC-4F80-5212A618767D}"/>
          </ac:picMkLst>
        </pc:picChg>
        <pc:picChg chg="add del mod">
          <ac:chgData name="Phạm Trần Anh Tiên" userId="2dcdee82-1241-4804-bd14-e0f0877abf67" providerId="ADAL" clId="{B072E9DD-AF8D-4CE7-93EC-BCEF1FB86DAD}" dt="2022-10-30T07:03:43.618" v="6182" actId="478"/>
          <ac:picMkLst>
            <pc:docMk/>
            <pc:sldMk cId="2515113953" sldId="294"/>
            <ac:picMk id="7" creationId="{5B1DA267-9D0C-23D3-DAEB-2F562B4DF4C9}"/>
          </ac:picMkLst>
        </pc:picChg>
        <pc:picChg chg="add del mod">
          <ac:chgData name="Phạm Trần Anh Tiên" userId="2dcdee82-1241-4804-bd14-e0f0877abf67" providerId="ADAL" clId="{B072E9DD-AF8D-4CE7-93EC-BCEF1FB86DAD}" dt="2022-10-30T07:03:43.618" v="6182" actId="478"/>
          <ac:picMkLst>
            <pc:docMk/>
            <pc:sldMk cId="2515113953" sldId="294"/>
            <ac:picMk id="8" creationId="{032BC61E-56D3-ABCC-91A5-1405F024D1FF}"/>
          </ac:picMkLst>
        </pc:picChg>
        <pc:picChg chg="add del mod">
          <ac:chgData name="Phạm Trần Anh Tiên" userId="2dcdee82-1241-4804-bd14-e0f0877abf67" providerId="ADAL" clId="{B072E9DD-AF8D-4CE7-93EC-BCEF1FB86DAD}" dt="2022-10-30T07:03:43.618" v="6182" actId="478"/>
          <ac:picMkLst>
            <pc:docMk/>
            <pc:sldMk cId="2515113953" sldId="294"/>
            <ac:picMk id="9" creationId="{D9E71555-F1E6-D915-4F09-E9D514A9953F}"/>
          </ac:picMkLst>
        </pc:picChg>
        <pc:picChg chg="add del mod">
          <ac:chgData name="Phạm Trần Anh Tiên" userId="2dcdee82-1241-4804-bd14-e0f0877abf67" providerId="ADAL" clId="{B072E9DD-AF8D-4CE7-93EC-BCEF1FB86DAD}" dt="2022-10-30T07:03:42.841" v="6181"/>
          <ac:picMkLst>
            <pc:docMk/>
            <pc:sldMk cId="2515113953" sldId="294"/>
            <ac:picMk id="10" creationId="{B1FA5C1A-2077-3DE0-FC2A-761E8D633340}"/>
          </ac:picMkLst>
        </pc:picChg>
        <pc:picChg chg="add del mod">
          <ac:chgData name="Phạm Trần Anh Tiên" userId="2dcdee82-1241-4804-bd14-e0f0877abf67" providerId="ADAL" clId="{B072E9DD-AF8D-4CE7-93EC-BCEF1FB86DAD}" dt="2022-10-30T07:03:42.841" v="6181"/>
          <ac:picMkLst>
            <pc:docMk/>
            <pc:sldMk cId="2515113953" sldId="294"/>
            <ac:picMk id="11" creationId="{80273237-59C3-4043-A958-BEFD995E2383}"/>
          </ac:picMkLst>
        </pc:picChg>
        <pc:picChg chg="add del mod">
          <ac:chgData name="Phạm Trần Anh Tiên" userId="2dcdee82-1241-4804-bd14-e0f0877abf67" providerId="ADAL" clId="{B072E9DD-AF8D-4CE7-93EC-BCEF1FB86DAD}" dt="2022-10-30T07:03:42.841" v="6181"/>
          <ac:picMkLst>
            <pc:docMk/>
            <pc:sldMk cId="2515113953" sldId="294"/>
            <ac:picMk id="12" creationId="{106DE9F5-E2AC-2626-D0AC-69396202E958}"/>
          </ac:picMkLst>
        </pc:picChg>
        <pc:picChg chg="add del mod">
          <ac:chgData name="Phạm Trần Anh Tiên" userId="2dcdee82-1241-4804-bd14-e0f0877abf67" providerId="ADAL" clId="{B072E9DD-AF8D-4CE7-93EC-BCEF1FB86DAD}" dt="2022-10-30T07:04:12.528" v="6186" actId="478"/>
          <ac:picMkLst>
            <pc:docMk/>
            <pc:sldMk cId="2515113953" sldId="294"/>
            <ac:picMk id="13" creationId="{1BC22BB3-357D-29FB-1E0D-01D116568D2B}"/>
          </ac:picMkLst>
        </pc:picChg>
        <pc:picChg chg="add del mod">
          <ac:chgData name="Phạm Trần Anh Tiên" userId="2dcdee82-1241-4804-bd14-e0f0877abf67" providerId="ADAL" clId="{B072E9DD-AF8D-4CE7-93EC-BCEF1FB86DAD}" dt="2022-10-30T07:04:12.528" v="6186" actId="478"/>
          <ac:picMkLst>
            <pc:docMk/>
            <pc:sldMk cId="2515113953" sldId="294"/>
            <ac:picMk id="14" creationId="{187B0DD5-7CD8-3737-2FED-F797D22D2249}"/>
          </ac:picMkLst>
        </pc:picChg>
        <pc:picChg chg="add del mod">
          <ac:chgData name="Phạm Trần Anh Tiên" userId="2dcdee82-1241-4804-bd14-e0f0877abf67" providerId="ADAL" clId="{B072E9DD-AF8D-4CE7-93EC-BCEF1FB86DAD}" dt="2022-10-30T07:04:12.528" v="6186" actId="478"/>
          <ac:picMkLst>
            <pc:docMk/>
            <pc:sldMk cId="2515113953" sldId="294"/>
            <ac:picMk id="15" creationId="{FAE1A7E0-6B03-8E0D-2596-F0781B28C9F1}"/>
          </ac:picMkLst>
        </pc:picChg>
        <pc:picChg chg="add del mod">
          <ac:chgData name="Phạm Trần Anh Tiên" userId="2dcdee82-1241-4804-bd14-e0f0877abf67" providerId="ADAL" clId="{B072E9DD-AF8D-4CE7-93EC-BCEF1FB86DAD}" dt="2022-10-30T07:04:28.344" v="6189" actId="478"/>
          <ac:picMkLst>
            <pc:docMk/>
            <pc:sldMk cId="2515113953" sldId="294"/>
            <ac:picMk id="16" creationId="{561BE955-B8A7-3ABB-F37A-DCA0C73187CB}"/>
          </ac:picMkLst>
        </pc:picChg>
        <pc:picChg chg="add del mod">
          <ac:chgData name="Phạm Trần Anh Tiên" userId="2dcdee82-1241-4804-bd14-e0f0877abf67" providerId="ADAL" clId="{B072E9DD-AF8D-4CE7-93EC-BCEF1FB86DAD}" dt="2022-10-30T07:04:28.344" v="6189" actId="478"/>
          <ac:picMkLst>
            <pc:docMk/>
            <pc:sldMk cId="2515113953" sldId="294"/>
            <ac:picMk id="17" creationId="{2A36EE15-D0DD-2390-1781-7C72000521F9}"/>
          </ac:picMkLst>
        </pc:picChg>
        <pc:picChg chg="add del mod">
          <ac:chgData name="Phạm Trần Anh Tiên" userId="2dcdee82-1241-4804-bd14-e0f0877abf67" providerId="ADAL" clId="{B072E9DD-AF8D-4CE7-93EC-BCEF1FB86DAD}" dt="2022-10-30T07:04:28.344" v="6189" actId="478"/>
          <ac:picMkLst>
            <pc:docMk/>
            <pc:sldMk cId="2515113953" sldId="294"/>
            <ac:picMk id="18" creationId="{AE630D18-31F9-9B35-1090-A4264D85C0E4}"/>
          </ac:picMkLst>
        </pc:picChg>
        <pc:picChg chg="add del mod">
          <ac:chgData name="Phạm Trần Anh Tiên" userId="2dcdee82-1241-4804-bd14-e0f0877abf67" providerId="ADAL" clId="{B072E9DD-AF8D-4CE7-93EC-BCEF1FB86DAD}" dt="2022-10-30T07:06:05.992" v="6194" actId="478"/>
          <ac:picMkLst>
            <pc:docMk/>
            <pc:sldMk cId="2515113953" sldId="294"/>
            <ac:picMk id="19" creationId="{FA94F412-BC1D-9CCC-4342-257B4C48A45A}"/>
          </ac:picMkLst>
        </pc:picChg>
        <pc:picChg chg="add mod">
          <ac:chgData name="Phạm Trần Anh Tiên" userId="2dcdee82-1241-4804-bd14-e0f0877abf67" providerId="ADAL" clId="{B072E9DD-AF8D-4CE7-93EC-BCEF1FB86DAD}" dt="2022-10-30T07:04:37.594" v="6193" actId="1076"/>
          <ac:picMkLst>
            <pc:docMk/>
            <pc:sldMk cId="2515113953" sldId="294"/>
            <ac:picMk id="20" creationId="{196AF034-294A-5071-9D34-420C014E4982}"/>
          </ac:picMkLst>
        </pc:picChg>
        <pc:picChg chg="add del mod">
          <ac:chgData name="Phạm Trần Anh Tiên" userId="2dcdee82-1241-4804-bd14-e0f0877abf67" providerId="ADAL" clId="{B072E9DD-AF8D-4CE7-93EC-BCEF1FB86DAD}" dt="2022-10-30T07:06:05.992" v="6194" actId="478"/>
          <ac:picMkLst>
            <pc:docMk/>
            <pc:sldMk cId="2515113953" sldId="294"/>
            <ac:picMk id="21" creationId="{51307398-EDBC-402D-D140-5FA51243D3DF}"/>
          </ac:picMkLst>
        </pc:picChg>
        <pc:picChg chg="add mod">
          <ac:chgData name="Phạm Trần Anh Tiên" userId="2dcdee82-1241-4804-bd14-e0f0877abf67" providerId="ADAL" clId="{B072E9DD-AF8D-4CE7-93EC-BCEF1FB86DAD}" dt="2022-10-30T07:04:35.342" v="6192" actId="571"/>
          <ac:picMkLst>
            <pc:docMk/>
            <pc:sldMk cId="2515113953" sldId="294"/>
            <ac:picMk id="22" creationId="{7C563DCB-4F86-59E1-3555-F802FBF0D47B}"/>
          </ac:picMkLst>
        </pc:picChg>
        <pc:picChg chg="add mod">
          <ac:chgData name="Phạm Trần Anh Tiên" userId="2dcdee82-1241-4804-bd14-e0f0877abf67" providerId="ADAL" clId="{B072E9DD-AF8D-4CE7-93EC-BCEF1FB86DAD}" dt="2022-10-30T07:04:35.342" v="6192" actId="571"/>
          <ac:picMkLst>
            <pc:docMk/>
            <pc:sldMk cId="2515113953" sldId="294"/>
            <ac:picMk id="23" creationId="{3B96553A-A9C6-C201-D5D2-53C7E51E3F3E}"/>
          </ac:picMkLst>
        </pc:picChg>
      </pc:sldChg>
      <pc:sldChg chg="addSp delSp modSp new del mod">
        <pc:chgData name="Phạm Trần Anh Tiên" userId="2dcdee82-1241-4804-bd14-e0f0877abf67" providerId="ADAL" clId="{B072E9DD-AF8D-4CE7-93EC-BCEF1FB86DAD}" dt="2022-11-03T12:03:39.703" v="6912" actId="47"/>
        <pc:sldMkLst>
          <pc:docMk/>
          <pc:sldMk cId="966830029" sldId="295"/>
        </pc:sldMkLst>
        <pc:spChg chg="del">
          <ac:chgData name="Phạm Trần Anh Tiên" userId="2dcdee82-1241-4804-bd14-e0f0877abf67" providerId="ADAL" clId="{B072E9DD-AF8D-4CE7-93EC-BCEF1FB86DAD}" dt="2022-10-30T07:21:33.169" v="6325" actId="478"/>
          <ac:spMkLst>
            <pc:docMk/>
            <pc:sldMk cId="966830029" sldId="295"/>
            <ac:spMk id="2" creationId="{6037A5D3-5F9D-574E-DE98-3819C7C34215}"/>
          </ac:spMkLst>
        </pc:spChg>
        <pc:spChg chg="del">
          <ac:chgData name="Phạm Trần Anh Tiên" userId="2dcdee82-1241-4804-bd14-e0f0877abf67" providerId="ADAL" clId="{B072E9DD-AF8D-4CE7-93EC-BCEF1FB86DAD}" dt="2022-10-30T07:21:33.169" v="6325" actId="478"/>
          <ac:spMkLst>
            <pc:docMk/>
            <pc:sldMk cId="966830029" sldId="295"/>
            <ac:spMk id="3" creationId="{1EF3E917-3A98-3183-5AD0-78BB1DD9FB5C}"/>
          </ac:spMkLst>
        </pc:spChg>
        <pc:spChg chg="add mod">
          <ac:chgData name="Phạm Trần Anh Tiên" userId="2dcdee82-1241-4804-bd14-e0f0877abf67" providerId="ADAL" clId="{B072E9DD-AF8D-4CE7-93EC-BCEF1FB86DAD}" dt="2022-10-30T07:21:46.438" v="6330" actId="164"/>
          <ac:spMkLst>
            <pc:docMk/>
            <pc:sldMk cId="966830029" sldId="295"/>
            <ac:spMk id="10" creationId="{95E0EE01-E28E-E28C-4C00-BB241840DBA5}"/>
          </ac:spMkLst>
        </pc:spChg>
        <pc:spChg chg="add mod">
          <ac:chgData name="Phạm Trần Anh Tiên" userId="2dcdee82-1241-4804-bd14-e0f0877abf67" providerId="ADAL" clId="{B072E9DD-AF8D-4CE7-93EC-BCEF1FB86DAD}" dt="2022-10-30T07:21:46.438" v="6330" actId="164"/>
          <ac:spMkLst>
            <pc:docMk/>
            <pc:sldMk cId="966830029" sldId="295"/>
            <ac:spMk id="11" creationId="{BAB7AE07-06C0-A22F-63E2-726ED2F92622}"/>
          </ac:spMkLst>
        </pc:spChg>
        <pc:spChg chg="add mod">
          <ac:chgData name="Phạm Trần Anh Tiên" userId="2dcdee82-1241-4804-bd14-e0f0877abf67" providerId="ADAL" clId="{B072E9DD-AF8D-4CE7-93EC-BCEF1FB86DAD}" dt="2022-10-30T07:21:46.438" v="6330" actId="164"/>
          <ac:spMkLst>
            <pc:docMk/>
            <pc:sldMk cId="966830029" sldId="295"/>
            <ac:spMk id="12" creationId="{150A0F87-07D8-F7DC-6809-924230318C91}"/>
          </ac:spMkLst>
        </pc:spChg>
        <pc:spChg chg="add mod">
          <ac:chgData name="Phạm Trần Anh Tiên" userId="2dcdee82-1241-4804-bd14-e0f0877abf67" providerId="ADAL" clId="{B072E9DD-AF8D-4CE7-93EC-BCEF1FB86DAD}" dt="2022-10-30T07:21:46.438" v="6330" actId="164"/>
          <ac:spMkLst>
            <pc:docMk/>
            <pc:sldMk cId="966830029" sldId="295"/>
            <ac:spMk id="13" creationId="{3CEA1513-7C10-44DC-F81E-5BD41926576B}"/>
          </ac:spMkLst>
        </pc:spChg>
        <pc:grpChg chg="add del mod">
          <ac:chgData name="Phạm Trần Anh Tiên" userId="2dcdee82-1241-4804-bd14-e0f0877abf67" providerId="ADAL" clId="{B072E9DD-AF8D-4CE7-93EC-BCEF1FB86DAD}" dt="2022-10-30T07:22:13.908" v="6337" actId="478"/>
          <ac:grpSpMkLst>
            <pc:docMk/>
            <pc:sldMk cId="966830029" sldId="295"/>
            <ac:grpSpMk id="14" creationId="{B272C9E3-8AC7-DF78-98D5-42FB98215A9B}"/>
          </ac:grpSpMkLst>
        </pc:grpChg>
        <pc:picChg chg="add del mod">
          <ac:chgData name="Phạm Trần Anh Tiên" userId="2dcdee82-1241-4804-bd14-e0f0877abf67" providerId="ADAL" clId="{B072E9DD-AF8D-4CE7-93EC-BCEF1FB86DAD}" dt="2022-11-03T12:03:31.178" v="6905" actId="21"/>
          <ac:picMkLst>
            <pc:docMk/>
            <pc:sldMk cId="966830029" sldId="295"/>
            <ac:picMk id="4" creationId="{3F55A09C-8F63-AF24-79D1-C2AE747C2DC7}"/>
          </ac:picMkLst>
        </pc:picChg>
        <pc:picChg chg="add mod">
          <ac:chgData name="Phạm Trần Anh Tiên" userId="2dcdee82-1241-4804-bd14-e0f0877abf67" providerId="ADAL" clId="{B072E9DD-AF8D-4CE7-93EC-BCEF1FB86DAD}" dt="2022-10-30T07:21:46.438" v="6330" actId="164"/>
          <ac:picMkLst>
            <pc:docMk/>
            <pc:sldMk cId="966830029" sldId="295"/>
            <ac:picMk id="5" creationId="{C7C7473F-52B0-1D42-01B0-BEB44C51DF8D}"/>
          </ac:picMkLst>
        </pc:picChg>
        <pc:picChg chg="add del mod">
          <ac:chgData name="Phạm Trần Anh Tiên" userId="2dcdee82-1241-4804-bd14-e0f0877abf67" providerId="ADAL" clId="{B072E9DD-AF8D-4CE7-93EC-BCEF1FB86DAD}" dt="2022-11-03T12:03:31.178" v="6905" actId="21"/>
          <ac:picMkLst>
            <pc:docMk/>
            <pc:sldMk cId="966830029" sldId="295"/>
            <ac:picMk id="16" creationId="{06C0A888-3F61-BFE4-E27E-A77083C8F568}"/>
          </ac:picMkLst>
        </pc:picChg>
        <pc:cxnChg chg="add mod">
          <ac:chgData name="Phạm Trần Anh Tiên" userId="2dcdee82-1241-4804-bd14-e0f0877abf67" providerId="ADAL" clId="{B072E9DD-AF8D-4CE7-93EC-BCEF1FB86DAD}" dt="2022-10-30T07:21:46.438" v="6330" actId="164"/>
          <ac:cxnSpMkLst>
            <pc:docMk/>
            <pc:sldMk cId="966830029" sldId="295"/>
            <ac:cxnSpMk id="6" creationId="{C0C6BBAD-0742-7540-9FAC-C869E1A90C2C}"/>
          </ac:cxnSpMkLst>
        </pc:cxnChg>
        <pc:cxnChg chg="add mod">
          <ac:chgData name="Phạm Trần Anh Tiên" userId="2dcdee82-1241-4804-bd14-e0f0877abf67" providerId="ADAL" clId="{B072E9DD-AF8D-4CE7-93EC-BCEF1FB86DAD}" dt="2022-10-30T07:21:46.438" v="6330" actId="164"/>
          <ac:cxnSpMkLst>
            <pc:docMk/>
            <pc:sldMk cId="966830029" sldId="295"/>
            <ac:cxnSpMk id="7" creationId="{8D3A919C-1B53-116F-4095-9880755E102D}"/>
          </ac:cxnSpMkLst>
        </pc:cxnChg>
        <pc:cxnChg chg="add mod">
          <ac:chgData name="Phạm Trần Anh Tiên" userId="2dcdee82-1241-4804-bd14-e0f0877abf67" providerId="ADAL" clId="{B072E9DD-AF8D-4CE7-93EC-BCEF1FB86DAD}" dt="2022-10-30T07:21:46.438" v="6330" actId="164"/>
          <ac:cxnSpMkLst>
            <pc:docMk/>
            <pc:sldMk cId="966830029" sldId="295"/>
            <ac:cxnSpMk id="8" creationId="{6DBA8261-69B0-72CC-F6E6-2D7970740FC4}"/>
          </ac:cxnSpMkLst>
        </pc:cxnChg>
        <pc:cxnChg chg="add mod">
          <ac:chgData name="Phạm Trần Anh Tiên" userId="2dcdee82-1241-4804-bd14-e0f0877abf67" providerId="ADAL" clId="{B072E9DD-AF8D-4CE7-93EC-BCEF1FB86DAD}" dt="2022-10-30T07:21:46.438" v="6330" actId="164"/>
          <ac:cxnSpMkLst>
            <pc:docMk/>
            <pc:sldMk cId="966830029" sldId="295"/>
            <ac:cxnSpMk id="9" creationId="{8D41CA29-DCBC-F5BC-024A-C272C0B5937D}"/>
          </ac:cxnSpMkLst>
        </pc:cxnChg>
      </pc:sldChg>
      <pc:sldChg chg="addSp delSp modSp new del mod">
        <pc:chgData name="Phạm Trần Anh Tiên" userId="2dcdee82-1241-4804-bd14-e0f0877abf67" providerId="ADAL" clId="{B072E9DD-AF8D-4CE7-93EC-BCEF1FB86DAD}" dt="2022-10-30T07:21:30.005" v="6323" actId="47"/>
        <pc:sldMkLst>
          <pc:docMk/>
          <pc:sldMk cId="2479055379" sldId="295"/>
        </pc:sldMkLst>
        <pc:spChg chg="del">
          <ac:chgData name="Phạm Trần Anh Tiên" userId="2dcdee82-1241-4804-bd14-e0f0877abf67" providerId="ADAL" clId="{B072E9DD-AF8D-4CE7-93EC-BCEF1FB86DAD}" dt="2022-10-30T07:16:00.681" v="6214" actId="478"/>
          <ac:spMkLst>
            <pc:docMk/>
            <pc:sldMk cId="2479055379" sldId="295"/>
            <ac:spMk id="2" creationId="{C75869D7-4446-3C4C-CCF9-0F6A1AD0C017}"/>
          </ac:spMkLst>
        </pc:spChg>
        <pc:spChg chg="del">
          <ac:chgData name="Phạm Trần Anh Tiên" userId="2dcdee82-1241-4804-bd14-e0f0877abf67" providerId="ADAL" clId="{B072E9DD-AF8D-4CE7-93EC-BCEF1FB86DAD}" dt="2022-10-30T07:16:00.681" v="6214" actId="478"/>
          <ac:spMkLst>
            <pc:docMk/>
            <pc:sldMk cId="2479055379" sldId="295"/>
            <ac:spMk id="3" creationId="{0DA0E95B-59CF-5BA6-0A64-419EBC748695}"/>
          </ac:spMkLst>
        </pc:spChg>
        <pc:spChg chg="add del mod">
          <ac:chgData name="Phạm Trần Anh Tiên" userId="2dcdee82-1241-4804-bd14-e0f0877abf67" providerId="ADAL" clId="{B072E9DD-AF8D-4CE7-93EC-BCEF1FB86DAD}" dt="2022-10-30T07:17:02.590" v="6239" actId="478"/>
          <ac:spMkLst>
            <pc:docMk/>
            <pc:sldMk cId="2479055379" sldId="295"/>
            <ac:spMk id="8" creationId="{A5B1E766-9561-D367-EDB7-FBBD4369BE1B}"/>
          </ac:spMkLst>
        </pc:spChg>
        <pc:spChg chg="add del mod">
          <ac:chgData name="Phạm Trần Anh Tiên" userId="2dcdee82-1241-4804-bd14-e0f0877abf67" providerId="ADAL" clId="{B072E9DD-AF8D-4CE7-93EC-BCEF1FB86DAD}" dt="2022-10-30T07:17:02.590" v="6239" actId="478"/>
          <ac:spMkLst>
            <pc:docMk/>
            <pc:sldMk cId="2479055379" sldId="295"/>
            <ac:spMk id="9" creationId="{F0599B7A-88AF-5897-FE75-D407E388C5DF}"/>
          </ac:spMkLst>
        </pc:spChg>
        <pc:spChg chg="add del mod">
          <ac:chgData name="Phạm Trần Anh Tiên" userId="2dcdee82-1241-4804-bd14-e0f0877abf67" providerId="ADAL" clId="{B072E9DD-AF8D-4CE7-93EC-BCEF1FB86DAD}" dt="2022-10-30T07:17:56.317" v="6259" actId="478"/>
          <ac:spMkLst>
            <pc:docMk/>
            <pc:sldMk cId="2479055379" sldId="295"/>
            <ac:spMk id="14" creationId="{DD55813C-FE93-891D-C9C2-46E7E859D70A}"/>
          </ac:spMkLst>
        </pc:spChg>
        <pc:spChg chg="add del mod">
          <ac:chgData name="Phạm Trần Anh Tiên" userId="2dcdee82-1241-4804-bd14-e0f0877abf67" providerId="ADAL" clId="{B072E9DD-AF8D-4CE7-93EC-BCEF1FB86DAD}" dt="2022-10-30T07:17:56.317" v="6259" actId="478"/>
          <ac:spMkLst>
            <pc:docMk/>
            <pc:sldMk cId="2479055379" sldId="295"/>
            <ac:spMk id="15" creationId="{4AABBD7E-8B3C-F5EA-634D-32C3176E8A84}"/>
          </ac:spMkLst>
        </pc:spChg>
        <pc:spChg chg="add del mod">
          <ac:chgData name="Phạm Trần Anh Tiên" userId="2dcdee82-1241-4804-bd14-e0f0877abf67" providerId="ADAL" clId="{B072E9DD-AF8D-4CE7-93EC-BCEF1FB86DAD}" dt="2022-10-30T07:19:56.687" v="6286" actId="478"/>
          <ac:spMkLst>
            <pc:docMk/>
            <pc:sldMk cId="2479055379" sldId="295"/>
            <ac:spMk id="20" creationId="{6F10F8C9-395A-92AB-C259-8175644199E8}"/>
          </ac:spMkLst>
        </pc:spChg>
        <pc:spChg chg="add del mod">
          <ac:chgData name="Phạm Trần Anh Tiên" userId="2dcdee82-1241-4804-bd14-e0f0877abf67" providerId="ADAL" clId="{B072E9DD-AF8D-4CE7-93EC-BCEF1FB86DAD}" dt="2022-10-30T07:19:56.687" v="6286" actId="478"/>
          <ac:spMkLst>
            <pc:docMk/>
            <pc:sldMk cId="2479055379" sldId="295"/>
            <ac:spMk id="21" creationId="{8D6AD441-184C-8EAC-92FB-A3C216005CD7}"/>
          </ac:spMkLst>
        </pc:spChg>
        <pc:spChg chg="add del mod">
          <ac:chgData name="Phạm Trần Anh Tiên" userId="2dcdee82-1241-4804-bd14-e0f0877abf67" providerId="ADAL" clId="{B072E9DD-AF8D-4CE7-93EC-BCEF1FB86DAD}" dt="2022-10-30T07:20:46.231" v="6304" actId="478"/>
          <ac:spMkLst>
            <pc:docMk/>
            <pc:sldMk cId="2479055379" sldId="295"/>
            <ac:spMk id="30" creationId="{064842D8-37DB-8449-CBD2-5E7F0CB70289}"/>
          </ac:spMkLst>
        </pc:spChg>
        <pc:spChg chg="add del mod">
          <ac:chgData name="Phạm Trần Anh Tiên" userId="2dcdee82-1241-4804-bd14-e0f0877abf67" providerId="ADAL" clId="{B072E9DD-AF8D-4CE7-93EC-BCEF1FB86DAD}" dt="2022-10-30T07:20:46.231" v="6304" actId="478"/>
          <ac:spMkLst>
            <pc:docMk/>
            <pc:sldMk cId="2479055379" sldId="295"/>
            <ac:spMk id="31" creationId="{8A6E97EE-D79C-4E9C-59AD-A67675AD67B4}"/>
          </ac:spMkLst>
        </pc:spChg>
        <pc:spChg chg="add mod">
          <ac:chgData name="Phạm Trần Anh Tiên" userId="2dcdee82-1241-4804-bd14-e0f0877abf67" providerId="ADAL" clId="{B072E9DD-AF8D-4CE7-93EC-BCEF1FB86DAD}" dt="2022-10-30T07:21:14.266" v="6322" actId="14100"/>
          <ac:spMkLst>
            <pc:docMk/>
            <pc:sldMk cId="2479055379" sldId="295"/>
            <ac:spMk id="36" creationId="{152CDC71-EC59-3A31-8327-131C567687A0}"/>
          </ac:spMkLst>
        </pc:spChg>
        <pc:spChg chg="add mod">
          <ac:chgData name="Phạm Trần Anh Tiên" userId="2dcdee82-1241-4804-bd14-e0f0877abf67" providerId="ADAL" clId="{B072E9DD-AF8D-4CE7-93EC-BCEF1FB86DAD}" dt="2022-10-30T07:21:14.266" v="6322" actId="14100"/>
          <ac:spMkLst>
            <pc:docMk/>
            <pc:sldMk cId="2479055379" sldId="295"/>
            <ac:spMk id="37" creationId="{4B659EE0-E1DD-E57F-4F5A-8F5DF0AF08EA}"/>
          </ac:spMkLst>
        </pc:spChg>
        <pc:picChg chg="add del mod">
          <ac:chgData name="Phạm Trần Anh Tiên" userId="2dcdee82-1241-4804-bd14-e0f0877abf67" providerId="ADAL" clId="{B072E9DD-AF8D-4CE7-93EC-BCEF1FB86DAD}" dt="2022-10-30T07:17:02.590" v="6239" actId="478"/>
          <ac:picMkLst>
            <pc:docMk/>
            <pc:sldMk cId="2479055379" sldId="295"/>
            <ac:picMk id="4" creationId="{EF1229E3-F9E6-808C-4AFE-957DDCD2A1F1}"/>
          </ac:picMkLst>
        </pc:picChg>
        <pc:picChg chg="add del mod">
          <ac:chgData name="Phạm Trần Anh Tiên" userId="2dcdee82-1241-4804-bd14-e0f0877abf67" providerId="ADAL" clId="{B072E9DD-AF8D-4CE7-93EC-BCEF1FB86DAD}" dt="2022-10-30T07:17:02.590" v="6239" actId="478"/>
          <ac:picMkLst>
            <pc:docMk/>
            <pc:sldMk cId="2479055379" sldId="295"/>
            <ac:picMk id="5" creationId="{DB79219E-DA88-4893-DBAA-132D97D6B3ED}"/>
          </ac:picMkLst>
        </pc:picChg>
        <pc:picChg chg="add del mod">
          <ac:chgData name="Phạm Trần Anh Tiên" userId="2dcdee82-1241-4804-bd14-e0f0877abf67" providerId="ADAL" clId="{B072E9DD-AF8D-4CE7-93EC-BCEF1FB86DAD}" dt="2022-10-30T07:17:02.590" v="6239" actId="478"/>
          <ac:picMkLst>
            <pc:docMk/>
            <pc:sldMk cId="2479055379" sldId="295"/>
            <ac:picMk id="6" creationId="{4B44B49B-5FED-E0BA-C1EC-AB18DF4EA7CC}"/>
          </ac:picMkLst>
        </pc:picChg>
        <pc:picChg chg="add del mod">
          <ac:chgData name="Phạm Trần Anh Tiên" userId="2dcdee82-1241-4804-bd14-e0f0877abf67" providerId="ADAL" clId="{B072E9DD-AF8D-4CE7-93EC-BCEF1FB86DAD}" dt="2022-10-30T07:17:02.590" v="6239" actId="478"/>
          <ac:picMkLst>
            <pc:docMk/>
            <pc:sldMk cId="2479055379" sldId="295"/>
            <ac:picMk id="7" creationId="{0B821A75-AA0A-D9B8-BD22-287148528D94}"/>
          </ac:picMkLst>
        </pc:picChg>
        <pc:picChg chg="add del mod">
          <ac:chgData name="Phạm Trần Anh Tiên" userId="2dcdee82-1241-4804-bd14-e0f0877abf67" providerId="ADAL" clId="{B072E9DD-AF8D-4CE7-93EC-BCEF1FB86DAD}" dt="2022-10-30T07:17:56.317" v="6259" actId="478"/>
          <ac:picMkLst>
            <pc:docMk/>
            <pc:sldMk cId="2479055379" sldId="295"/>
            <ac:picMk id="10" creationId="{CBD7494D-39B9-F417-FB9E-89E1C9D98701}"/>
          </ac:picMkLst>
        </pc:picChg>
        <pc:picChg chg="add del mod">
          <ac:chgData name="Phạm Trần Anh Tiên" userId="2dcdee82-1241-4804-bd14-e0f0877abf67" providerId="ADAL" clId="{B072E9DD-AF8D-4CE7-93EC-BCEF1FB86DAD}" dt="2022-10-30T07:17:56.317" v="6259" actId="478"/>
          <ac:picMkLst>
            <pc:docMk/>
            <pc:sldMk cId="2479055379" sldId="295"/>
            <ac:picMk id="11" creationId="{F224A4BD-5ABC-6540-694A-EC9AD9E83BE9}"/>
          </ac:picMkLst>
        </pc:picChg>
        <pc:picChg chg="add del mod">
          <ac:chgData name="Phạm Trần Anh Tiên" userId="2dcdee82-1241-4804-bd14-e0f0877abf67" providerId="ADAL" clId="{B072E9DD-AF8D-4CE7-93EC-BCEF1FB86DAD}" dt="2022-10-30T07:17:56.317" v="6259" actId="478"/>
          <ac:picMkLst>
            <pc:docMk/>
            <pc:sldMk cId="2479055379" sldId="295"/>
            <ac:picMk id="12" creationId="{C0304EBF-C140-2567-2A13-E1F0B1809F7F}"/>
          </ac:picMkLst>
        </pc:picChg>
        <pc:picChg chg="add del mod">
          <ac:chgData name="Phạm Trần Anh Tiên" userId="2dcdee82-1241-4804-bd14-e0f0877abf67" providerId="ADAL" clId="{B072E9DD-AF8D-4CE7-93EC-BCEF1FB86DAD}" dt="2022-10-30T07:17:56.317" v="6259" actId="478"/>
          <ac:picMkLst>
            <pc:docMk/>
            <pc:sldMk cId="2479055379" sldId="295"/>
            <ac:picMk id="13" creationId="{E32B1B7C-C347-277A-8BA3-FB8E55C5E96E}"/>
          </ac:picMkLst>
        </pc:picChg>
        <pc:picChg chg="add del mod">
          <ac:chgData name="Phạm Trần Anh Tiên" userId="2dcdee82-1241-4804-bd14-e0f0877abf67" providerId="ADAL" clId="{B072E9DD-AF8D-4CE7-93EC-BCEF1FB86DAD}" dt="2022-10-30T07:19:58.245" v="6287" actId="478"/>
          <ac:picMkLst>
            <pc:docMk/>
            <pc:sldMk cId="2479055379" sldId="295"/>
            <ac:picMk id="16" creationId="{AF3BAD31-7CBD-A9BB-B56D-F03A9D645444}"/>
          </ac:picMkLst>
        </pc:picChg>
        <pc:picChg chg="add del mod">
          <ac:chgData name="Phạm Trần Anh Tiên" userId="2dcdee82-1241-4804-bd14-e0f0877abf67" providerId="ADAL" clId="{B072E9DD-AF8D-4CE7-93EC-BCEF1FB86DAD}" dt="2022-10-30T07:19:58.245" v="6287" actId="478"/>
          <ac:picMkLst>
            <pc:docMk/>
            <pc:sldMk cId="2479055379" sldId="295"/>
            <ac:picMk id="17" creationId="{EB85EDC8-FA06-199E-1263-B594FF55957D}"/>
          </ac:picMkLst>
        </pc:picChg>
        <pc:picChg chg="add del mod">
          <ac:chgData name="Phạm Trần Anh Tiên" userId="2dcdee82-1241-4804-bd14-e0f0877abf67" providerId="ADAL" clId="{B072E9DD-AF8D-4CE7-93EC-BCEF1FB86DAD}" dt="2022-10-30T07:19:58.245" v="6287" actId="478"/>
          <ac:picMkLst>
            <pc:docMk/>
            <pc:sldMk cId="2479055379" sldId="295"/>
            <ac:picMk id="18" creationId="{C0E442A7-EB96-B5EF-023D-C56334B6E495}"/>
          </ac:picMkLst>
        </pc:picChg>
        <pc:picChg chg="add del mod">
          <ac:chgData name="Phạm Trần Anh Tiên" userId="2dcdee82-1241-4804-bd14-e0f0877abf67" providerId="ADAL" clId="{B072E9DD-AF8D-4CE7-93EC-BCEF1FB86DAD}" dt="2022-10-30T07:19:58.245" v="6287" actId="478"/>
          <ac:picMkLst>
            <pc:docMk/>
            <pc:sldMk cId="2479055379" sldId="295"/>
            <ac:picMk id="19" creationId="{0166EB8E-C6ED-F157-80D8-85CF3CFE68CD}"/>
          </ac:picMkLst>
        </pc:picChg>
        <pc:picChg chg="add del mod">
          <ac:chgData name="Phạm Trần Anh Tiên" userId="2dcdee82-1241-4804-bd14-e0f0877abf67" providerId="ADAL" clId="{B072E9DD-AF8D-4CE7-93EC-BCEF1FB86DAD}" dt="2022-10-30T07:19:56.687" v="6286" actId="478"/>
          <ac:picMkLst>
            <pc:docMk/>
            <pc:sldMk cId="2479055379" sldId="295"/>
            <ac:picMk id="22" creationId="{5A6277C9-61B2-C7FD-2B51-169154231163}"/>
          </ac:picMkLst>
        </pc:picChg>
        <pc:picChg chg="add del mod">
          <ac:chgData name="Phạm Trần Anh Tiên" userId="2dcdee82-1241-4804-bd14-e0f0877abf67" providerId="ADAL" clId="{B072E9DD-AF8D-4CE7-93EC-BCEF1FB86DAD}" dt="2022-10-30T07:19:56.687" v="6286" actId="478"/>
          <ac:picMkLst>
            <pc:docMk/>
            <pc:sldMk cId="2479055379" sldId="295"/>
            <ac:picMk id="23" creationId="{D80BC368-1B54-3A71-D149-AF982E3EB2C4}"/>
          </ac:picMkLst>
        </pc:picChg>
        <pc:picChg chg="add del mod">
          <ac:chgData name="Phạm Trần Anh Tiên" userId="2dcdee82-1241-4804-bd14-e0f0877abf67" providerId="ADAL" clId="{B072E9DD-AF8D-4CE7-93EC-BCEF1FB86DAD}" dt="2022-10-30T07:19:56.687" v="6286" actId="478"/>
          <ac:picMkLst>
            <pc:docMk/>
            <pc:sldMk cId="2479055379" sldId="295"/>
            <ac:picMk id="24" creationId="{5066B6A7-B0CA-CCFF-0106-79B8A1D60FBD}"/>
          </ac:picMkLst>
        </pc:picChg>
        <pc:picChg chg="add del mod">
          <ac:chgData name="Phạm Trần Anh Tiên" userId="2dcdee82-1241-4804-bd14-e0f0877abf67" providerId="ADAL" clId="{B072E9DD-AF8D-4CE7-93EC-BCEF1FB86DAD}" dt="2022-10-30T07:19:56.687" v="6286" actId="478"/>
          <ac:picMkLst>
            <pc:docMk/>
            <pc:sldMk cId="2479055379" sldId="295"/>
            <ac:picMk id="25" creationId="{CE002BE8-3B75-AA8B-AE67-0F352798820E}"/>
          </ac:picMkLst>
        </pc:picChg>
        <pc:picChg chg="add del mod">
          <ac:chgData name="Phạm Trần Anh Tiên" userId="2dcdee82-1241-4804-bd14-e0f0877abf67" providerId="ADAL" clId="{B072E9DD-AF8D-4CE7-93EC-BCEF1FB86DAD}" dt="2022-10-30T07:20:46.231" v="6304" actId="478"/>
          <ac:picMkLst>
            <pc:docMk/>
            <pc:sldMk cId="2479055379" sldId="295"/>
            <ac:picMk id="26" creationId="{F7791ED3-3469-860B-06FF-B84E0115AD22}"/>
          </ac:picMkLst>
        </pc:picChg>
        <pc:picChg chg="add del mod">
          <ac:chgData name="Phạm Trần Anh Tiên" userId="2dcdee82-1241-4804-bd14-e0f0877abf67" providerId="ADAL" clId="{B072E9DD-AF8D-4CE7-93EC-BCEF1FB86DAD}" dt="2022-10-30T07:20:46.231" v="6304" actId="478"/>
          <ac:picMkLst>
            <pc:docMk/>
            <pc:sldMk cId="2479055379" sldId="295"/>
            <ac:picMk id="27" creationId="{36CBD688-F474-2C14-08FE-14EDCD70DF20}"/>
          </ac:picMkLst>
        </pc:picChg>
        <pc:picChg chg="add del mod">
          <ac:chgData name="Phạm Trần Anh Tiên" userId="2dcdee82-1241-4804-bd14-e0f0877abf67" providerId="ADAL" clId="{B072E9DD-AF8D-4CE7-93EC-BCEF1FB86DAD}" dt="2022-10-30T07:20:46.231" v="6304" actId="478"/>
          <ac:picMkLst>
            <pc:docMk/>
            <pc:sldMk cId="2479055379" sldId="295"/>
            <ac:picMk id="28" creationId="{649B710F-526F-9D8E-5926-D6136BD46A8D}"/>
          </ac:picMkLst>
        </pc:picChg>
        <pc:picChg chg="add del mod">
          <ac:chgData name="Phạm Trần Anh Tiên" userId="2dcdee82-1241-4804-bd14-e0f0877abf67" providerId="ADAL" clId="{B072E9DD-AF8D-4CE7-93EC-BCEF1FB86DAD}" dt="2022-10-30T07:20:46.231" v="6304" actId="478"/>
          <ac:picMkLst>
            <pc:docMk/>
            <pc:sldMk cId="2479055379" sldId="295"/>
            <ac:picMk id="29" creationId="{4D37268E-C678-7117-05DC-B808DBCAC811}"/>
          </ac:picMkLst>
        </pc:picChg>
        <pc:picChg chg="add mod">
          <ac:chgData name="Phạm Trần Anh Tiên" userId="2dcdee82-1241-4804-bd14-e0f0877abf67" providerId="ADAL" clId="{B072E9DD-AF8D-4CE7-93EC-BCEF1FB86DAD}" dt="2022-10-30T07:21:06.001" v="6314" actId="1076"/>
          <ac:picMkLst>
            <pc:docMk/>
            <pc:sldMk cId="2479055379" sldId="295"/>
            <ac:picMk id="32" creationId="{723A2F89-051B-BBE3-E552-827C578820FE}"/>
          </ac:picMkLst>
        </pc:picChg>
        <pc:picChg chg="add mod">
          <ac:chgData name="Phạm Trần Anh Tiên" userId="2dcdee82-1241-4804-bd14-e0f0877abf67" providerId="ADAL" clId="{B072E9DD-AF8D-4CE7-93EC-BCEF1FB86DAD}" dt="2022-10-30T07:21:01.833" v="6311" actId="14100"/>
          <ac:picMkLst>
            <pc:docMk/>
            <pc:sldMk cId="2479055379" sldId="295"/>
            <ac:picMk id="33" creationId="{11788434-81FA-B6AA-2BD4-99FD8A8D560D}"/>
          </ac:picMkLst>
        </pc:picChg>
        <pc:picChg chg="add mod">
          <ac:chgData name="Phạm Trần Anh Tiên" userId="2dcdee82-1241-4804-bd14-e0f0877abf67" providerId="ADAL" clId="{B072E9DD-AF8D-4CE7-93EC-BCEF1FB86DAD}" dt="2022-10-30T07:20:57.585" v="6309" actId="14100"/>
          <ac:picMkLst>
            <pc:docMk/>
            <pc:sldMk cId="2479055379" sldId="295"/>
            <ac:picMk id="34" creationId="{B2F52F5C-6303-2A85-6B86-4F5E6DAAFB8B}"/>
          </ac:picMkLst>
        </pc:picChg>
        <pc:picChg chg="add mod">
          <ac:chgData name="Phạm Trần Anh Tiên" userId="2dcdee82-1241-4804-bd14-e0f0877abf67" providerId="ADAL" clId="{B072E9DD-AF8D-4CE7-93EC-BCEF1FB86DAD}" dt="2022-10-30T07:20:55.954" v="6308" actId="14100"/>
          <ac:picMkLst>
            <pc:docMk/>
            <pc:sldMk cId="2479055379" sldId="295"/>
            <ac:picMk id="35" creationId="{AC8A912F-D5D0-A903-9409-000D49AD3069}"/>
          </ac:picMkLst>
        </pc:picChg>
      </pc:sldChg>
      <pc:sldChg chg="addSp delSp modSp add mod ord">
        <pc:chgData name="Phạm Trần Anh Tiên" userId="2dcdee82-1241-4804-bd14-e0f0877abf67" providerId="ADAL" clId="{B072E9DD-AF8D-4CE7-93EC-BCEF1FB86DAD}" dt="2022-11-16T02:15:16.600" v="7050"/>
        <pc:sldMkLst>
          <pc:docMk/>
          <pc:sldMk cId="2047092257" sldId="296"/>
        </pc:sldMkLst>
        <pc:spChg chg="mod">
          <ac:chgData name="Phạm Trần Anh Tiên" userId="2dcdee82-1241-4804-bd14-e0f0877abf67" providerId="ADAL" clId="{B072E9DD-AF8D-4CE7-93EC-BCEF1FB86DAD}" dt="2022-11-02T16:05:52.769" v="6640" actId="6549"/>
          <ac:spMkLst>
            <pc:docMk/>
            <pc:sldMk cId="2047092257" sldId="296"/>
            <ac:spMk id="2" creationId="{5077D02D-D830-AE8F-E5FB-8390BBFA37D9}"/>
          </ac:spMkLst>
        </pc:spChg>
        <pc:spChg chg="add del mod">
          <ac:chgData name="Phạm Trần Anh Tiên" userId="2dcdee82-1241-4804-bd14-e0f0877abf67" providerId="ADAL" clId="{B072E9DD-AF8D-4CE7-93EC-BCEF1FB86DAD}" dt="2022-11-02T15:30:17.858" v="6456" actId="14100"/>
          <ac:spMkLst>
            <pc:docMk/>
            <pc:sldMk cId="2047092257" sldId="296"/>
            <ac:spMk id="3" creationId="{9B86E5C7-504F-51BB-4327-91EF26D30406}"/>
          </ac:spMkLst>
        </pc:spChg>
        <pc:spChg chg="add del">
          <ac:chgData name="Phạm Trần Anh Tiên" userId="2dcdee82-1241-4804-bd14-e0f0877abf67" providerId="ADAL" clId="{B072E9DD-AF8D-4CE7-93EC-BCEF1FB86DAD}" dt="2022-11-16T02:15:16.600" v="7050"/>
          <ac:spMkLst>
            <pc:docMk/>
            <pc:sldMk cId="2047092257" sldId="296"/>
            <ac:spMk id="7" creationId="{73D5E33A-22D7-1C6D-A46B-AECF3F6F7A8F}"/>
          </ac:spMkLst>
        </pc:spChg>
        <pc:spChg chg="add mod">
          <ac:chgData name="Phạm Trần Anh Tiên" userId="2dcdee82-1241-4804-bd14-e0f0877abf67" providerId="ADAL" clId="{B072E9DD-AF8D-4CE7-93EC-BCEF1FB86DAD}" dt="2022-11-02T16:07:40.532" v="6703" actId="1076"/>
          <ac:spMkLst>
            <pc:docMk/>
            <pc:sldMk cId="2047092257" sldId="296"/>
            <ac:spMk id="19" creationId="{77BE85D5-9CDF-03F7-F186-4DD68A233F66}"/>
          </ac:spMkLst>
        </pc:spChg>
        <pc:spChg chg="add mod">
          <ac:chgData name="Phạm Trần Anh Tiên" userId="2dcdee82-1241-4804-bd14-e0f0877abf67" providerId="ADAL" clId="{B072E9DD-AF8D-4CE7-93EC-BCEF1FB86DAD}" dt="2022-11-02T16:07:57.123" v="6719" actId="1076"/>
          <ac:spMkLst>
            <pc:docMk/>
            <pc:sldMk cId="2047092257" sldId="296"/>
            <ac:spMk id="20" creationId="{E0C73EC6-4252-FC00-BD91-9DFA8339BA76}"/>
          </ac:spMkLst>
        </pc:spChg>
        <pc:spChg chg="add mod">
          <ac:chgData name="Phạm Trần Anh Tiên" userId="2dcdee82-1241-4804-bd14-e0f0877abf67" providerId="ADAL" clId="{B072E9DD-AF8D-4CE7-93EC-BCEF1FB86DAD}" dt="2022-11-02T16:07:58.708" v="6720" actId="1076"/>
          <ac:spMkLst>
            <pc:docMk/>
            <pc:sldMk cId="2047092257" sldId="296"/>
            <ac:spMk id="21" creationId="{DBCF0119-398D-5628-D786-DDDDF93E27F9}"/>
          </ac:spMkLst>
        </pc:spChg>
        <pc:spChg chg="add del">
          <ac:chgData name="Phạm Trần Anh Tiên" userId="2dcdee82-1241-4804-bd14-e0f0877abf67" providerId="ADAL" clId="{B072E9DD-AF8D-4CE7-93EC-BCEF1FB86DAD}" dt="2022-11-02T16:06:59.159" v="6687" actId="478"/>
          <ac:spMkLst>
            <pc:docMk/>
            <pc:sldMk cId="2047092257" sldId="296"/>
            <ac:spMk id="24" creationId="{C32622CC-54BA-6D44-0EBB-01C19A1CF07C}"/>
          </ac:spMkLst>
        </pc:spChg>
        <pc:spChg chg="add mod">
          <ac:chgData name="Phạm Trần Anh Tiên" userId="2dcdee82-1241-4804-bd14-e0f0877abf67" providerId="ADAL" clId="{B072E9DD-AF8D-4CE7-93EC-BCEF1FB86DAD}" dt="2022-11-02T16:07:55.288" v="6718" actId="1076"/>
          <ac:spMkLst>
            <pc:docMk/>
            <pc:sldMk cId="2047092257" sldId="296"/>
            <ac:spMk id="27" creationId="{75C1B8EC-65F3-87DE-D5DE-A80489096876}"/>
          </ac:spMkLst>
        </pc:spChg>
        <pc:picChg chg="add del mod">
          <ac:chgData name="Phạm Trần Anh Tiên" userId="2dcdee82-1241-4804-bd14-e0f0877abf67" providerId="ADAL" clId="{B072E9DD-AF8D-4CE7-93EC-BCEF1FB86DAD}" dt="2022-11-02T16:05:53.543" v="6641" actId="478"/>
          <ac:picMkLst>
            <pc:docMk/>
            <pc:sldMk cId="2047092257" sldId="296"/>
            <ac:picMk id="8" creationId="{A2E11652-2EC1-6A04-89CD-9253ECEB076D}"/>
          </ac:picMkLst>
        </pc:picChg>
        <pc:picChg chg="add del mod">
          <ac:chgData name="Phạm Trần Anh Tiên" userId="2dcdee82-1241-4804-bd14-e0f0877abf67" providerId="ADAL" clId="{B072E9DD-AF8D-4CE7-93EC-BCEF1FB86DAD}" dt="2022-11-02T16:05:53.910" v="6642" actId="478"/>
          <ac:picMkLst>
            <pc:docMk/>
            <pc:sldMk cId="2047092257" sldId="296"/>
            <ac:picMk id="10" creationId="{0D004282-EE97-EE43-27E9-0981F169132E}"/>
          </ac:picMkLst>
        </pc:picChg>
        <pc:picChg chg="add del mod">
          <ac:chgData name="Phạm Trần Anh Tiên" userId="2dcdee82-1241-4804-bd14-e0f0877abf67" providerId="ADAL" clId="{B072E9DD-AF8D-4CE7-93EC-BCEF1FB86DAD}" dt="2022-11-02T16:04:50.441" v="6605" actId="478"/>
          <ac:picMkLst>
            <pc:docMk/>
            <pc:sldMk cId="2047092257" sldId="296"/>
            <ac:picMk id="12" creationId="{7E745F58-10B1-8A79-FFE6-0175F4AB6022}"/>
          </ac:picMkLst>
        </pc:picChg>
        <pc:picChg chg="add mod">
          <ac:chgData name="Phạm Trần Anh Tiên" userId="2dcdee82-1241-4804-bd14-e0f0877abf67" providerId="ADAL" clId="{B072E9DD-AF8D-4CE7-93EC-BCEF1FB86DAD}" dt="2022-11-02T16:07:52.192" v="6715" actId="1076"/>
          <ac:picMkLst>
            <pc:docMk/>
            <pc:sldMk cId="2047092257" sldId="296"/>
            <ac:picMk id="14" creationId="{5EF1A386-71B6-697E-96B6-7E593746B327}"/>
          </ac:picMkLst>
        </pc:picChg>
        <pc:picChg chg="add mod">
          <ac:chgData name="Phạm Trần Anh Tiên" userId="2dcdee82-1241-4804-bd14-e0f0877abf67" providerId="ADAL" clId="{B072E9DD-AF8D-4CE7-93EC-BCEF1FB86DAD}" dt="2022-11-02T16:07:52.956" v="6716" actId="1076"/>
          <ac:picMkLst>
            <pc:docMk/>
            <pc:sldMk cId="2047092257" sldId="296"/>
            <ac:picMk id="16" creationId="{E38CCBA7-18B1-B38F-F710-B34BC0310548}"/>
          </ac:picMkLst>
        </pc:picChg>
        <pc:picChg chg="add mod">
          <ac:chgData name="Phạm Trần Anh Tiên" userId="2dcdee82-1241-4804-bd14-e0f0877abf67" providerId="ADAL" clId="{B072E9DD-AF8D-4CE7-93EC-BCEF1FB86DAD}" dt="2022-11-02T16:07:53.661" v="6717" actId="1076"/>
          <ac:picMkLst>
            <pc:docMk/>
            <pc:sldMk cId="2047092257" sldId="296"/>
            <ac:picMk id="18" creationId="{A19B2A24-5279-F47D-9DEA-0B500C6244A5}"/>
          </ac:picMkLst>
        </pc:picChg>
        <pc:picChg chg="add del mod">
          <ac:chgData name="Phạm Trần Anh Tiên" userId="2dcdee82-1241-4804-bd14-e0f0877abf67" providerId="ADAL" clId="{B072E9DD-AF8D-4CE7-93EC-BCEF1FB86DAD}" dt="2022-11-02T16:06:58.113" v="6686" actId="478"/>
          <ac:picMkLst>
            <pc:docMk/>
            <pc:sldMk cId="2047092257" sldId="296"/>
            <ac:picMk id="23" creationId="{8DC248D1-6C67-14AE-71E5-D3ACD14B6B8C}"/>
          </ac:picMkLst>
        </pc:picChg>
        <pc:picChg chg="add mod">
          <ac:chgData name="Phạm Trần Anh Tiên" userId="2dcdee82-1241-4804-bd14-e0f0877abf67" providerId="ADAL" clId="{B072E9DD-AF8D-4CE7-93EC-BCEF1FB86DAD}" dt="2022-11-02T16:07:32.577" v="6699" actId="1076"/>
          <ac:picMkLst>
            <pc:docMk/>
            <pc:sldMk cId="2047092257" sldId="296"/>
            <ac:picMk id="26" creationId="{6CB193AA-9E56-681C-EFE2-FDE4E44C083A}"/>
          </ac:picMkLst>
        </pc:picChg>
      </pc:sldChg>
      <pc:sldChg chg="addSp delSp modSp add mod ord">
        <pc:chgData name="Phạm Trần Anh Tiên" userId="2dcdee82-1241-4804-bd14-e0f0877abf67" providerId="ADAL" clId="{B072E9DD-AF8D-4CE7-93EC-BCEF1FB86DAD}" dt="2022-11-16T02:15:16.600" v="7050"/>
        <pc:sldMkLst>
          <pc:docMk/>
          <pc:sldMk cId="539945467" sldId="297"/>
        </pc:sldMkLst>
        <pc:spChg chg="mod">
          <ac:chgData name="Phạm Trần Anh Tiên" userId="2dcdee82-1241-4804-bd14-e0f0877abf67" providerId="ADAL" clId="{B072E9DD-AF8D-4CE7-93EC-BCEF1FB86DAD}" dt="2022-11-02T16:05:09.817" v="6616" actId="21"/>
          <ac:spMkLst>
            <pc:docMk/>
            <pc:sldMk cId="539945467" sldId="297"/>
            <ac:spMk id="2" creationId="{5077D02D-D830-AE8F-E5FB-8390BBFA37D9}"/>
          </ac:spMkLst>
        </pc:spChg>
        <pc:spChg chg="add del">
          <ac:chgData name="Phạm Trần Anh Tiên" userId="2dcdee82-1241-4804-bd14-e0f0877abf67" providerId="ADAL" clId="{B072E9DD-AF8D-4CE7-93EC-BCEF1FB86DAD}" dt="2022-11-16T02:15:16.600" v="7050"/>
          <ac:spMkLst>
            <pc:docMk/>
            <pc:sldMk cId="539945467" sldId="297"/>
            <ac:spMk id="7" creationId="{47A45B76-E284-9A1B-75D5-F62E6AAF20A7}"/>
          </ac:spMkLst>
        </pc:spChg>
        <pc:picChg chg="mod">
          <ac:chgData name="Phạm Trần Anh Tiên" userId="2dcdee82-1241-4804-bd14-e0f0877abf67" providerId="ADAL" clId="{B072E9DD-AF8D-4CE7-93EC-BCEF1FB86DAD}" dt="2022-11-02T16:05:27.384" v="6628" actId="1076"/>
          <ac:picMkLst>
            <pc:docMk/>
            <pc:sldMk cId="539945467" sldId="297"/>
            <ac:picMk id="8" creationId="{A2E11652-2EC1-6A04-89CD-9253ECEB076D}"/>
          </ac:picMkLst>
        </pc:picChg>
        <pc:picChg chg="mod">
          <ac:chgData name="Phạm Trần Anh Tiên" userId="2dcdee82-1241-4804-bd14-e0f0877abf67" providerId="ADAL" clId="{B072E9DD-AF8D-4CE7-93EC-BCEF1FB86DAD}" dt="2022-11-02T16:05:26.524" v="6627" actId="1076"/>
          <ac:picMkLst>
            <pc:docMk/>
            <pc:sldMk cId="539945467" sldId="297"/>
            <ac:picMk id="10" creationId="{0D004282-EE97-EE43-27E9-0981F169132E}"/>
          </ac:picMkLst>
        </pc:picChg>
        <pc:picChg chg="del">
          <ac:chgData name="Phạm Trần Anh Tiên" userId="2dcdee82-1241-4804-bd14-e0f0877abf67" providerId="ADAL" clId="{B072E9DD-AF8D-4CE7-93EC-BCEF1FB86DAD}" dt="2022-11-02T16:05:15.953" v="6620" actId="478"/>
          <ac:picMkLst>
            <pc:docMk/>
            <pc:sldMk cId="539945467" sldId="297"/>
            <ac:picMk id="14" creationId="{5EF1A386-71B6-697E-96B6-7E593746B327}"/>
          </ac:picMkLst>
        </pc:picChg>
        <pc:picChg chg="del">
          <ac:chgData name="Phạm Trần Anh Tiên" userId="2dcdee82-1241-4804-bd14-e0f0877abf67" providerId="ADAL" clId="{B072E9DD-AF8D-4CE7-93EC-BCEF1FB86DAD}" dt="2022-11-02T16:05:15.953" v="6620" actId="478"/>
          <ac:picMkLst>
            <pc:docMk/>
            <pc:sldMk cId="539945467" sldId="297"/>
            <ac:picMk id="16" creationId="{E38CCBA7-18B1-B38F-F710-B34BC0310548}"/>
          </ac:picMkLst>
        </pc:picChg>
        <pc:picChg chg="del">
          <ac:chgData name="Phạm Trần Anh Tiên" userId="2dcdee82-1241-4804-bd14-e0f0877abf67" providerId="ADAL" clId="{B072E9DD-AF8D-4CE7-93EC-BCEF1FB86DAD}" dt="2022-11-02T16:05:15.953" v="6620" actId="478"/>
          <ac:picMkLst>
            <pc:docMk/>
            <pc:sldMk cId="539945467" sldId="297"/>
            <ac:picMk id="18" creationId="{A19B2A24-5279-F47D-9DEA-0B500C6244A5}"/>
          </ac:picMkLst>
        </pc:picChg>
      </pc:sldChg>
      <pc:sldChg chg="addSp delSp modSp add mod">
        <pc:chgData name="Phạm Trần Anh Tiên" userId="2dcdee82-1241-4804-bd14-e0f0877abf67" providerId="ADAL" clId="{B072E9DD-AF8D-4CE7-93EC-BCEF1FB86DAD}" dt="2022-11-16T02:15:16.600" v="7050"/>
        <pc:sldMkLst>
          <pc:docMk/>
          <pc:sldMk cId="432882632" sldId="298"/>
        </pc:sldMkLst>
        <pc:spChg chg="mod">
          <ac:chgData name="Phạm Trần Anh Tiên" userId="2dcdee82-1241-4804-bd14-e0f0877abf67" providerId="ADAL" clId="{B072E9DD-AF8D-4CE7-93EC-BCEF1FB86DAD}" dt="2022-11-02T16:08:02.847" v="6725" actId="403"/>
          <ac:spMkLst>
            <pc:docMk/>
            <pc:sldMk cId="432882632" sldId="298"/>
            <ac:spMk id="2" creationId="{5077D02D-D830-AE8F-E5FB-8390BBFA37D9}"/>
          </ac:spMkLst>
        </pc:spChg>
        <pc:spChg chg="add del">
          <ac:chgData name="Phạm Trần Anh Tiên" userId="2dcdee82-1241-4804-bd14-e0f0877abf67" providerId="ADAL" clId="{B072E9DD-AF8D-4CE7-93EC-BCEF1FB86DAD}" dt="2022-11-16T02:15:16.600" v="7050"/>
          <ac:spMkLst>
            <pc:docMk/>
            <pc:sldMk cId="432882632" sldId="298"/>
            <ac:spMk id="7" creationId="{645713D8-AA0C-DBE7-DB0F-903854BAE408}"/>
          </ac:spMkLst>
        </pc:spChg>
        <pc:picChg chg="del">
          <ac:chgData name="Phạm Trần Anh Tiên" userId="2dcdee82-1241-4804-bd14-e0f0877abf67" providerId="ADAL" clId="{B072E9DD-AF8D-4CE7-93EC-BCEF1FB86DAD}" dt="2022-11-02T16:05:46.585" v="6638" actId="478"/>
          <ac:picMkLst>
            <pc:docMk/>
            <pc:sldMk cId="432882632" sldId="298"/>
            <ac:picMk id="8" creationId="{A2E11652-2EC1-6A04-89CD-9253ECEB076D}"/>
          </ac:picMkLst>
        </pc:picChg>
        <pc:picChg chg="del mod">
          <ac:chgData name="Phạm Trần Anh Tiên" userId="2dcdee82-1241-4804-bd14-e0f0877abf67" providerId="ADAL" clId="{B072E9DD-AF8D-4CE7-93EC-BCEF1FB86DAD}" dt="2022-11-02T16:05:46.585" v="6638" actId="478"/>
          <ac:picMkLst>
            <pc:docMk/>
            <pc:sldMk cId="432882632" sldId="298"/>
            <ac:picMk id="10" creationId="{0D004282-EE97-EE43-27E9-0981F169132E}"/>
          </ac:picMkLst>
        </pc:picChg>
        <pc:picChg chg="del">
          <ac:chgData name="Phạm Trần Anh Tiên" userId="2dcdee82-1241-4804-bd14-e0f0877abf67" providerId="ADAL" clId="{B072E9DD-AF8D-4CE7-93EC-BCEF1FB86DAD}" dt="2022-11-02T16:05:48.174" v="6639" actId="21"/>
          <ac:picMkLst>
            <pc:docMk/>
            <pc:sldMk cId="432882632" sldId="298"/>
            <ac:picMk id="14" creationId="{5EF1A386-71B6-697E-96B6-7E593746B327}"/>
          </ac:picMkLst>
        </pc:picChg>
        <pc:picChg chg="del">
          <ac:chgData name="Phạm Trần Anh Tiên" userId="2dcdee82-1241-4804-bd14-e0f0877abf67" providerId="ADAL" clId="{B072E9DD-AF8D-4CE7-93EC-BCEF1FB86DAD}" dt="2022-11-02T16:05:48.174" v="6639" actId="21"/>
          <ac:picMkLst>
            <pc:docMk/>
            <pc:sldMk cId="432882632" sldId="298"/>
            <ac:picMk id="16" creationId="{E38CCBA7-18B1-B38F-F710-B34BC0310548}"/>
          </ac:picMkLst>
        </pc:picChg>
        <pc:picChg chg="del">
          <ac:chgData name="Phạm Trần Anh Tiên" userId="2dcdee82-1241-4804-bd14-e0f0877abf67" providerId="ADAL" clId="{B072E9DD-AF8D-4CE7-93EC-BCEF1FB86DAD}" dt="2022-11-02T16:05:48.174" v="6639" actId="21"/>
          <ac:picMkLst>
            <pc:docMk/>
            <pc:sldMk cId="432882632" sldId="298"/>
            <ac:picMk id="18" creationId="{A19B2A24-5279-F47D-9DEA-0B500C6244A5}"/>
          </ac:picMkLst>
        </pc:picChg>
      </pc:sldChg>
      <pc:sldChg chg="addSp delSp modSp add mod">
        <pc:chgData name="Phạm Trần Anh Tiên" userId="2dcdee82-1241-4804-bd14-e0f0877abf67" providerId="ADAL" clId="{B072E9DD-AF8D-4CE7-93EC-BCEF1FB86DAD}" dt="2022-12-01T04:04:44.145" v="10116" actId="403"/>
        <pc:sldMkLst>
          <pc:docMk/>
          <pc:sldMk cId="741635073" sldId="299"/>
        </pc:sldMkLst>
        <pc:spChg chg="add mod">
          <ac:chgData name="Phạm Trần Anh Tiên" userId="2dcdee82-1241-4804-bd14-e0f0877abf67" providerId="ADAL" clId="{B072E9DD-AF8D-4CE7-93EC-BCEF1FB86DAD}" dt="2022-11-18T06:56:31.650" v="7227" actId="1076"/>
          <ac:spMkLst>
            <pc:docMk/>
            <pc:sldMk cId="741635073" sldId="299"/>
            <ac:spMk id="2" creationId="{D938D3F6-20F7-29C4-3CC1-C81ABFD3408E}"/>
          </ac:spMkLst>
        </pc:spChg>
        <pc:spChg chg="del">
          <ac:chgData name="Phạm Trần Anh Tiên" userId="2dcdee82-1241-4804-bd14-e0f0877abf67" providerId="ADAL" clId="{B072E9DD-AF8D-4CE7-93EC-BCEF1FB86DAD}" dt="2022-11-18T06:52:31.246" v="7124" actId="478"/>
          <ac:spMkLst>
            <pc:docMk/>
            <pc:sldMk cId="741635073" sldId="299"/>
            <ac:spMk id="3" creationId="{D8191A4E-3072-0B21-9A1C-5FDB386563F4}"/>
          </ac:spMkLst>
        </pc:spChg>
        <pc:spChg chg="mod">
          <ac:chgData name="Phạm Trần Anh Tiên" userId="2dcdee82-1241-4804-bd14-e0f0877abf67" providerId="ADAL" clId="{B072E9DD-AF8D-4CE7-93EC-BCEF1FB86DAD}" dt="2022-11-18T06:56:02.227" v="7211" actId="1076"/>
          <ac:spMkLst>
            <pc:docMk/>
            <pc:sldMk cId="741635073" sldId="299"/>
            <ac:spMk id="9" creationId="{D4C0830D-00DC-3948-490F-75596063C6FF}"/>
          </ac:spMkLst>
        </pc:spChg>
        <pc:spChg chg="mod">
          <ac:chgData name="Phạm Trần Anh Tiên" userId="2dcdee82-1241-4804-bd14-e0f0877abf67" providerId="ADAL" clId="{B072E9DD-AF8D-4CE7-93EC-BCEF1FB86DAD}" dt="2022-11-18T06:52:40.766" v="7125"/>
          <ac:spMkLst>
            <pc:docMk/>
            <pc:sldMk cId="741635073" sldId="299"/>
            <ac:spMk id="10" creationId="{A09B0D94-C145-EC0E-F61C-6D204B5CFBD3}"/>
          </ac:spMkLst>
        </pc:spChg>
        <pc:spChg chg="add mod">
          <ac:chgData name="Phạm Trần Anh Tiên" userId="2dcdee82-1241-4804-bd14-e0f0877abf67" providerId="ADAL" clId="{B072E9DD-AF8D-4CE7-93EC-BCEF1FB86DAD}" dt="2022-11-18T06:56:36.278" v="7228" actId="1076"/>
          <ac:spMkLst>
            <pc:docMk/>
            <pc:sldMk cId="741635073" sldId="299"/>
            <ac:spMk id="11" creationId="{0ED16E1E-8D2E-B201-255D-05E8845A934C}"/>
          </ac:spMkLst>
        </pc:spChg>
        <pc:spChg chg="add mod">
          <ac:chgData name="Phạm Trần Anh Tiên" userId="2dcdee82-1241-4804-bd14-e0f0877abf67" providerId="ADAL" clId="{B072E9DD-AF8D-4CE7-93EC-BCEF1FB86DAD}" dt="2022-11-18T06:56:55.574" v="7229" actId="1076"/>
          <ac:spMkLst>
            <pc:docMk/>
            <pc:sldMk cId="741635073" sldId="299"/>
            <ac:spMk id="12" creationId="{0A3A6943-F667-8A07-86CD-D13CA60A14D8}"/>
          </ac:spMkLst>
        </pc:spChg>
        <pc:spChg chg="add mod">
          <ac:chgData name="Phạm Trần Anh Tiên" userId="2dcdee82-1241-4804-bd14-e0f0877abf67" providerId="ADAL" clId="{B072E9DD-AF8D-4CE7-93EC-BCEF1FB86DAD}" dt="2022-11-18T06:54:54.299" v="7177" actId="1076"/>
          <ac:spMkLst>
            <pc:docMk/>
            <pc:sldMk cId="741635073" sldId="299"/>
            <ac:spMk id="13" creationId="{D9230734-99F3-114B-8109-EFAC018A6745}"/>
          </ac:spMkLst>
        </pc:spChg>
        <pc:spChg chg="mod">
          <ac:chgData name="Phạm Trần Anh Tiên" userId="2dcdee82-1241-4804-bd14-e0f0877abf67" providerId="ADAL" clId="{B072E9DD-AF8D-4CE7-93EC-BCEF1FB86DAD}" dt="2022-11-18T06:55:59.153" v="7210" actId="1076"/>
          <ac:spMkLst>
            <pc:docMk/>
            <pc:sldMk cId="741635073" sldId="299"/>
            <ac:spMk id="16" creationId="{4BCC5112-2C0A-E2C7-7717-18EE0314F072}"/>
          </ac:spMkLst>
        </pc:spChg>
        <pc:spChg chg="mod">
          <ac:chgData name="Phạm Trần Anh Tiên" userId="2dcdee82-1241-4804-bd14-e0f0877abf67" providerId="ADAL" clId="{B072E9DD-AF8D-4CE7-93EC-BCEF1FB86DAD}" dt="2022-11-18T06:55:49.895" v="7203"/>
          <ac:spMkLst>
            <pc:docMk/>
            <pc:sldMk cId="741635073" sldId="299"/>
            <ac:spMk id="17" creationId="{22B75B77-9542-92ED-CF12-27A6919C55FD}"/>
          </ac:spMkLst>
        </pc:spChg>
        <pc:spChg chg="mod">
          <ac:chgData name="Phạm Trần Anh Tiên" userId="2dcdee82-1241-4804-bd14-e0f0877abf67" providerId="ADAL" clId="{B072E9DD-AF8D-4CE7-93EC-BCEF1FB86DAD}" dt="2022-11-18T06:56:13.457" v="7220"/>
          <ac:spMkLst>
            <pc:docMk/>
            <pc:sldMk cId="741635073" sldId="299"/>
            <ac:spMk id="21" creationId="{712EC4C7-B50D-3209-A4D3-25E34B379943}"/>
          </ac:spMkLst>
        </pc:spChg>
        <pc:spChg chg="mod">
          <ac:chgData name="Phạm Trần Anh Tiên" userId="2dcdee82-1241-4804-bd14-e0f0877abf67" providerId="ADAL" clId="{B072E9DD-AF8D-4CE7-93EC-BCEF1FB86DAD}" dt="2022-11-18T06:56:13.457" v="7220"/>
          <ac:spMkLst>
            <pc:docMk/>
            <pc:sldMk cId="741635073" sldId="299"/>
            <ac:spMk id="22" creationId="{93B50138-D3CA-D04E-5D62-4BB747CFCA46}"/>
          </ac:spMkLst>
        </pc:spChg>
        <pc:spChg chg="add mod">
          <ac:chgData name="Phạm Trần Anh Tiên" userId="2dcdee82-1241-4804-bd14-e0f0877abf67" providerId="ADAL" clId="{B072E9DD-AF8D-4CE7-93EC-BCEF1FB86DAD}" dt="2022-11-18T06:56:13.457" v="7220"/>
          <ac:spMkLst>
            <pc:docMk/>
            <pc:sldMk cId="741635073" sldId="299"/>
            <ac:spMk id="24" creationId="{EC47078C-8D91-6493-5CCB-51E23F9982FB}"/>
          </ac:spMkLst>
        </pc:spChg>
        <pc:spChg chg="mod">
          <ac:chgData name="Phạm Trần Anh Tiên" userId="2dcdee82-1241-4804-bd14-e0f0877abf67" providerId="ADAL" clId="{B072E9DD-AF8D-4CE7-93EC-BCEF1FB86DAD}" dt="2022-11-18T06:56:18.477" v="7225" actId="20577"/>
          <ac:spMkLst>
            <pc:docMk/>
            <pc:sldMk cId="741635073" sldId="299"/>
            <ac:spMk id="27" creationId="{45DBFE7E-DB7B-0B98-3A4B-ED34837685E0}"/>
          </ac:spMkLst>
        </pc:spChg>
        <pc:spChg chg="mod">
          <ac:chgData name="Phạm Trần Anh Tiên" userId="2dcdee82-1241-4804-bd14-e0f0877abf67" providerId="ADAL" clId="{B072E9DD-AF8D-4CE7-93EC-BCEF1FB86DAD}" dt="2022-11-18T06:56:14.399" v="7221"/>
          <ac:spMkLst>
            <pc:docMk/>
            <pc:sldMk cId="741635073" sldId="299"/>
            <ac:spMk id="28" creationId="{C128F433-9C09-996B-5BCC-8DF29B8D0069}"/>
          </ac:spMkLst>
        </pc:spChg>
        <pc:spChg chg="del">
          <ac:chgData name="Phạm Trần Anh Tiên" userId="2dcdee82-1241-4804-bd14-e0f0877abf67" providerId="ADAL" clId="{B072E9DD-AF8D-4CE7-93EC-BCEF1FB86DAD}" dt="2022-11-18T06:52:31.246" v="7124" actId="478"/>
          <ac:spMkLst>
            <pc:docMk/>
            <pc:sldMk cId="741635073" sldId="299"/>
            <ac:spMk id="62" creationId="{A3C3E0F7-1F6B-3B6F-EF40-A847421B988D}"/>
          </ac:spMkLst>
        </pc:spChg>
        <pc:spChg chg="mod">
          <ac:chgData name="Phạm Trần Anh Tiên" userId="2dcdee82-1241-4804-bd14-e0f0877abf67" providerId="ADAL" clId="{B072E9DD-AF8D-4CE7-93EC-BCEF1FB86DAD}" dt="2022-12-01T04:04:44.145" v="10116" actId="403"/>
          <ac:spMkLst>
            <pc:docMk/>
            <pc:sldMk cId="741635073" sldId="299"/>
            <ac:spMk id="71" creationId="{4FD3D61E-D75C-2E28-E2D6-BDE522929085}"/>
          </ac:spMkLst>
        </pc:spChg>
        <pc:grpChg chg="del">
          <ac:chgData name="Phạm Trần Anh Tiên" userId="2dcdee82-1241-4804-bd14-e0f0877abf67" providerId="ADAL" clId="{B072E9DD-AF8D-4CE7-93EC-BCEF1FB86DAD}" dt="2022-11-18T06:52:31.246" v="7124" actId="478"/>
          <ac:grpSpMkLst>
            <pc:docMk/>
            <pc:sldMk cId="741635073" sldId="299"/>
            <ac:grpSpMk id="6" creationId="{B44E9F6C-2197-98C9-87E4-C6AD4FFB0639}"/>
          </ac:grpSpMkLst>
        </pc:grpChg>
        <pc:grpChg chg="add mod">
          <ac:chgData name="Phạm Trần Anh Tiên" userId="2dcdee82-1241-4804-bd14-e0f0877abf67" providerId="ADAL" clId="{B072E9DD-AF8D-4CE7-93EC-BCEF1FB86DAD}" dt="2022-11-18T06:56:31.650" v="7227" actId="1076"/>
          <ac:grpSpMkLst>
            <pc:docMk/>
            <pc:sldMk cId="741635073" sldId="299"/>
            <ac:grpSpMk id="7" creationId="{032E3285-97D9-C1D1-540C-72F1CE4BEAAB}"/>
          </ac:grpSpMkLst>
        </pc:grpChg>
        <pc:grpChg chg="add mod">
          <ac:chgData name="Phạm Trần Anh Tiên" userId="2dcdee82-1241-4804-bd14-e0f0877abf67" providerId="ADAL" clId="{B072E9DD-AF8D-4CE7-93EC-BCEF1FB86DAD}" dt="2022-11-18T06:56:36.278" v="7228" actId="1076"/>
          <ac:grpSpMkLst>
            <pc:docMk/>
            <pc:sldMk cId="741635073" sldId="299"/>
            <ac:grpSpMk id="14" creationId="{F4CE3FAF-25E5-0282-1DE6-4A28D9A0E549}"/>
          </ac:grpSpMkLst>
        </pc:grpChg>
        <pc:grpChg chg="add mod">
          <ac:chgData name="Phạm Trần Anh Tiên" userId="2dcdee82-1241-4804-bd14-e0f0877abf67" providerId="ADAL" clId="{B072E9DD-AF8D-4CE7-93EC-BCEF1FB86DAD}" dt="2022-11-18T06:56:55.574" v="7229" actId="1076"/>
          <ac:grpSpMkLst>
            <pc:docMk/>
            <pc:sldMk cId="741635073" sldId="299"/>
            <ac:grpSpMk id="19" creationId="{70813A5A-B135-308C-5F47-425EF0FA3735}"/>
          </ac:grpSpMkLst>
        </pc:grpChg>
        <pc:grpChg chg="add mod">
          <ac:chgData name="Phạm Trần Anh Tiên" userId="2dcdee82-1241-4804-bd14-e0f0877abf67" providerId="ADAL" clId="{B072E9DD-AF8D-4CE7-93EC-BCEF1FB86DAD}" dt="2022-11-18T06:56:16.796" v="7222" actId="1076"/>
          <ac:grpSpMkLst>
            <pc:docMk/>
            <pc:sldMk cId="741635073" sldId="299"/>
            <ac:grpSpMk id="25" creationId="{7859E66F-2E8A-379D-CAC7-F23CA1B4F332}"/>
          </ac:grpSpMkLst>
        </pc:grpChg>
        <pc:cxnChg chg="del">
          <ac:chgData name="Phạm Trần Anh Tiên" userId="2dcdee82-1241-4804-bd14-e0f0877abf67" providerId="ADAL" clId="{B072E9DD-AF8D-4CE7-93EC-BCEF1FB86DAD}" dt="2022-11-18T06:52:31.246" v="7124" actId="478"/>
          <ac:cxnSpMkLst>
            <pc:docMk/>
            <pc:sldMk cId="741635073" sldId="299"/>
            <ac:cxnSpMk id="8" creationId="{3F5ADF97-CD95-349F-A192-B495E5A5CF7C}"/>
          </ac:cxnSpMkLst>
        </pc:cxnChg>
        <pc:cxnChg chg="del">
          <ac:chgData name="Phạm Trần Anh Tiên" userId="2dcdee82-1241-4804-bd14-e0f0877abf67" providerId="ADAL" clId="{B072E9DD-AF8D-4CE7-93EC-BCEF1FB86DAD}" dt="2022-11-18T06:52:31.246" v="7124" actId="478"/>
          <ac:cxnSpMkLst>
            <pc:docMk/>
            <pc:sldMk cId="741635073" sldId="299"/>
            <ac:cxnSpMk id="15" creationId="{47C46072-25B3-7217-19DB-E0215F4D95C6}"/>
          </ac:cxnSpMkLst>
        </pc:cxnChg>
        <pc:cxnChg chg="del">
          <ac:chgData name="Phạm Trần Anh Tiên" userId="2dcdee82-1241-4804-bd14-e0f0877abf67" providerId="ADAL" clId="{B072E9DD-AF8D-4CE7-93EC-BCEF1FB86DAD}" dt="2022-11-18T06:52:31.246" v="7124" actId="478"/>
          <ac:cxnSpMkLst>
            <pc:docMk/>
            <pc:sldMk cId="741635073" sldId="299"/>
            <ac:cxnSpMk id="18" creationId="{8AE33C10-36C2-F911-E5EB-D1C4FFE5254B}"/>
          </ac:cxnSpMkLst>
        </pc:cxnChg>
        <pc:cxnChg chg="del">
          <ac:chgData name="Phạm Trần Anh Tiên" userId="2dcdee82-1241-4804-bd14-e0f0877abf67" providerId="ADAL" clId="{B072E9DD-AF8D-4CE7-93EC-BCEF1FB86DAD}" dt="2022-11-18T06:52:31.246" v="7124" actId="478"/>
          <ac:cxnSpMkLst>
            <pc:docMk/>
            <pc:sldMk cId="741635073" sldId="299"/>
            <ac:cxnSpMk id="20" creationId="{D5A18A2C-EBE8-EA4C-F167-5C5787686581}"/>
          </ac:cxnSpMkLst>
        </pc:cxnChg>
        <pc:cxnChg chg="del">
          <ac:chgData name="Phạm Trần Anh Tiên" userId="2dcdee82-1241-4804-bd14-e0f0877abf67" providerId="ADAL" clId="{B072E9DD-AF8D-4CE7-93EC-BCEF1FB86DAD}" dt="2022-11-18T06:52:31.246" v="7124" actId="478"/>
          <ac:cxnSpMkLst>
            <pc:docMk/>
            <pc:sldMk cId="741635073" sldId="299"/>
            <ac:cxnSpMk id="23" creationId="{32C5A0BB-E073-CA1E-1DD2-D83B317941B3}"/>
          </ac:cxnSpMkLst>
        </pc:cxnChg>
        <pc:cxnChg chg="del">
          <ac:chgData name="Phạm Trần Anh Tiên" userId="2dcdee82-1241-4804-bd14-e0f0877abf67" providerId="ADAL" clId="{B072E9DD-AF8D-4CE7-93EC-BCEF1FB86DAD}" dt="2022-11-18T06:52:31.246" v="7124" actId="478"/>
          <ac:cxnSpMkLst>
            <pc:docMk/>
            <pc:sldMk cId="741635073" sldId="299"/>
            <ac:cxnSpMk id="26" creationId="{C56AA7FB-5E87-1B6B-2C1E-9E2EB507974B}"/>
          </ac:cxnSpMkLst>
        </pc:cxnChg>
        <pc:cxnChg chg="add mod">
          <ac:chgData name="Phạm Trần Anh Tiên" userId="2dcdee82-1241-4804-bd14-e0f0877abf67" providerId="ADAL" clId="{B072E9DD-AF8D-4CE7-93EC-BCEF1FB86DAD}" dt="2022-11-18T06:57:15.622" v="7237" actId="14100"/>
          <ac:cxnSpMkLst>
            <pc:docMk/>
            <pc:sldMk cId="741635073" sldId="299"/>
            <ac:cxnSpMk id="29" creationId="{0FE64BAD-CDB3-84D3-5949-8F04836503D6}"/>
          </ac:cxnSpMkLst>
        </pc:cxnChg>
        <pc:cxnChg chg="add mod">
          <ac:chgData name="Phạm Trần Anh Tiên" userId="2dcdee82-1241-4804-bd14-e0f0877abf67" providerId="ADAL" clId="{B072E9DD-AF8D-4CE7-93EC-BCEF1FB86DAD}" dt="2022-11-18T06:57:06.519" v="7233" actId="14100"/>
          <ac:cxnSpMkLst>
            <pc:docMk/>
            <pc:sldMk cId="741635073" sldId="299"/>
            <ac:cxnSpMk id="30" creationId="{A8EE613A-38DE-2D9B-642F-F023F03E6CB1}"/>
          </ac:cxnSpMkLst>
        </pc:cxnChg>
        <pc:cxnChg chg="add mod">
          <ac:chgData name="Phạm Trần Anh Tiên" userId="2dcdee82-1241-4804-bd14-e0f0877abf67" providerId="ADAL" clId="{B072E9DD-AF8D-4CE7-93EC-BCEF1FB86DAD}" dt="2022-11-18T06:57:10.507" v="7234" actId="14100"/>
          <ac:cxnSpMkLst>
            <pc:docMk/>
            <pc:sldMk cId="741635073" sldId="299"/>
            <ac:cxnSpMk id="31" creationId="{589F7A51-7396-BBC6-8028-E63684E1E46E}"/>
          </ac:cxnSpMkLst>
        </pc:cxnChg>
        <pc:cxnChg chg="del">
          <ac:chgData name="Phạm Trần Anh Tiên" userId="2dcdee82-1241-4804-bd14-e0f0877abf67" providerId="ADAL" clId="{B072E9DD-AF8D-4CE7-93EC-BCEF1FB86DAD}" dt="2022-11-18T06:52:31.246" v="7124" actId="478"/>
          <ac:cxnSpMkLst>
            <pc:docMk/>
            <pc:sldMk cId="741635073" sldId="299"/>
            <ac:cxnSpMk id="32" creationId="{B5720957-FBF1-E1C9-360A-EF01638BF50D}"/>
          </ac:cxnSpMkLst>
        </pc:cxnChg>
        <pc:cxnChg chg="del">
          <ac:chgData name="Phạm Trần Anh Tiên" userId="2dcdee82-1241-4804-bd14-e0f0877abf67" providerId="ADAL" clId="{B072E9DD-AF8D-4CE7-93EC-BCEF1FB86DAD}" dt="2022-11-18T06:52:31.246" v="7124" actId="478"/>
          <ac:cxnSpMkLst>
            <pc:docMk/>
            <pc:sldMk cId="741635073" sldId="299"/>
            <ac:cxnSpMk id="33" creationId="{186F4080-767A-DC11-5607-5FFF05511090}"/>
          </ac:cxnSpMkLst>
        </pc:cxnChg>
        <pc:cxnChg chg="del">
          <ac:chgData name="Phạm Trần Anh Tiên" userId="2dcdee82-1241-4804-bd14-e0f0877abf67" providerId="ADAL" clId="{B072E9DD-AF8D-4CE7-93EC-BCEF1FB86DAD}" dt="2022-11-18T06:52:31.246" v="7124" actId="478"/>
          <ac:cxnSpMkLst>
            <pc:docMk/>
            <pc:sldMk cId="741635073" sldId="299"/>
            <ac:cxnSpMk id="37" creationId="{444AB198-25AA-BC9A-14E2-9E156237A5BE}"/>
          </ac:cxnSpMkLst>
        </pc:cxnChg>
        <pc:cxnChg chg="del">
          <ac:chgData name="Phạm Trần Anh Tiên" userId="2dcdee82-1241-4804-bd14-e0f0877abf67" providerId="ADAL" clId="{B072E9DD-AF8D-4CE7-93EC-BCEF1FB86DAD}" dt="2022-11-18T06:52:31.246" v="7124" actId="478"/>
          <ac:cxnSpMkLst>
            <pc:docMk/>
            <pc:sldMk cId="741635073" sldId="299"/>
            <ac:cxnSpMk id="39" creationId="{5B719F5B-DA90-1799-B8E5-CA237314C23C}"/>
          </ac:cxnSpMkLst>
        </pc:cxnChg>
        <pc:cxnChg chg="del">
          <ac:chgData name="Phạm Trần Anh Tiên" userId="2dcdee82-1241-4804-bd14-e0f0877abf67" providerId="ADAL" clId="{B072E9DD-AF8D-4CE7-93EC-BCEF1FB86DAD}" dt="2022-11-18T06:52:31.246" v="7124" actId="478"/>
          <ac:cxnSpMkLst>
            <pc:docMk/>
            <pc:sldMk cId="741635073" sldId="299"/>
            <ac:cxnSpMk id="41" creationId="{BCA255AB-A59D-571A-1E04-992ED24351F7}"/>
          </ac:cxnSpMkLst>
        </pc:cxnChg>
        <pc:cxnChg chg="add mod">
          <ac:chgData name="Phạm Trần Anh Tiên" userId="2dcdee82-1241-4804-bd14-e0f0877abf67" providerId="ADAL" clId="{B072E9DD-AF8D-4CE7-93EC-BCEF1FB86DAD}" dt="2022-11-18T06:57:34.085" v="7242" actId="14100"/>
          <ac:cxnSpMkLst>
            <pc:docMk/>
            <pc:sldMk cId="741635073" sldId="299"/>
            <ac:cxnSpMk id="42" creationId="{2A24E651-A85B-87B4-D615-1956AB279200}"/>
          </ac:cxnSpMkLst>
        </pc:cxnChg>
        <pc:cxnChg chg="del">
          <ac:chgData name="Phạm Trần Anh Tiên" userId="2dcdee82-1241-4804-bd14-e0f0877abf67" providerId="ADAL" clId="{B072E9DD-AF8D-4CE7-93EC-BCEF1FB86DAD}" dt="2022-11-18T06:52:31.246" v="7124" actId="478"/>
          <ac:cxnSpMkLst>
            <pc:docMk/>
            <pc:sldMk cId="741635073" sldId="299"/>
            <ac:cxnSpMk id="43" creationId="{BC884859-5FF1-901C-BBBD-10A46FD58BCF}"/>
          </ac:cxnSpMkLst>
        </pc:cxnChg>
        <pc:cxnChg chg="del">
          <ac:chgData name="Phạm Trần Anh Tiên" userId="2dcdee82-1241-4804-bd14-e0f0877abf67" providerId="ADAL" clId="{B072E9DD-AF8D-4CE7-93EC-BCEF1FB86DAD}" dt="2022-11-18T06:52:31.246" v="7124" actId="478"/>
          <ac:cxnSpMkLst>
            <pc:docMk/>
            <pc:sldMk cId="741635073" sldId="299"/>
            <ac:cxnSpMk id="45" creationId="{F9C5502C-FB70-FEA3-9EAF-3935F3188751}"/>
          </ac:cxnSpMkLst>
        </pc:cxnChg>
        <pc:cxnChg chg="del">
          <ac:chgData name="Phạm Trần Anh Tiên" userId="2dcdee82-1241-4804-bd14-e0f0877abf67" providerId="ADAL" clId="{B072E9DD-AF8D-4CE7-93EC-BCEF1FB86DAD}" dt="2022-11-18T06:52:31.246" v="7124" actId="478"/>
          <ac:cxnSpMkLst>
            <pc:docMk/>
            <pc:sldMk cId="741635073" sldId="299"/>
            <ac:cxnSpMk id="47" creationId="{4477DBEA-3300-B065-A69A-0D93052FA409}"/>
          </ac:cxnSpMkLst>
        </pc:cxnChg>
        <pc:cxnChg chg="add mod">
          <ac:chgData name="Phạm Trần Anh Tiên" userId="2dcdee82-1241-4804-bd14-e0f0877abf67" providerId="ADAL" clId="{B072E9DD-AF8D-4CE7-93EC-BCEF1FB86DAD}" dt="2022-11-18T06:57:41.351" v="7247" actId="14100"/>
          <ac:cxnSpMkLst>
            <pc:docMk/>
            <pc:sldMk cId="741635073" sldId="299"/>
            <ac:cxnSpMk id="48" creationId="{CD0CEBC1-8F3D-EBDE-F331-D87103B83F19}"/>
          </ac:cxnSpMkLst>
        </pc:cxnChg>
        <pc:cxnChg chg="del">
          <ac:chgData name="Phạm Trần Anh Tiên" userId="2dcdee82-1241-4804-bd14-e0f0877abf67" providerId="ADAL" clId="{B072E9DD-AF8D-4CE7-93EC-BCEF1FB86DAD}" dt="2022-11-18T06:52:31.246" v="7124" actId="478"/>
          <ac:cxnSpMkLst>
            <pc:docMk/>
            <pc:sldMk cId="741635073" sldId="299"/>
            <ac:cxnSpMk id="50" creationId="{5C87E30E-F02F-CD96-0420-571B91B961FF}"/>
          </ac:cxnSpMkLst>
        </pc:cxnChg>
        <pc:cxnChg chg="add mod">
          <ac:chgData name="Phạm Trần Anh Tiên" userId="2dcdee82-1241-4804-bd14-e0f0877abf67" providerId="ADAL" clId="{B072E9DD-AF8D-4CE7-93EC-BCEF1FB86DAD}" dt="2022-11-18T06:57:51.992" v="7251" actId="14100"/>
          <ac:cxnSpMkLst>
            <pc:docMk/>
            <pc:sldMk cId="741635073" sldId="299"/>
            <ac:cxnSpMk id="52" creationId="{9F79B372-F6C6-8030-5271-620EEE056F25}"/>
          </ac:cxnSpMkLst>
        </pc:cxnChg>
        <pc:cxnChg chg="del">
          <ac:chgData name="Phạm Trần Anh Tiên" userId="2dcdee82-1241-4804-bd14-e0f0877abf67" providerId="ADAL" clId="{B072E9DD-AF8D-4CE7-93EC-BCEF1FB86DAD}" dt="2022-11-18T06:52:31.246" v="7124" actId="478"/>
          <ac:cxnSpMkLst>
            <pc:docMk/>
            <pc:sldMk cId="741635073" sldId="299"/>
            <ac:cxnSpMk id="54" creationId="{1D710118-5799-11A5-AAC3-C9E9021EA831}"/>
          </ac:cxnSpMkLst>
        </pc:cxnChg>
        <pc:cxnChg chg="del">
          <ac:chgData name="Phạm Trần Anh Tiên" userId="2dcdee82-1241-4804-bd14-e0f0877abf67" providerId="ADAL" clId="{B072E9DD-AF8D-4CE7-93EC-BCEF1FB86DAD}" dt="2022-11-18T06:52:31.246" v="7124" actId="478"/>
          <ac:cxnSpMkLst>
            <pc:docMk/>
            <pc:sldMk cId="741635073" sldId="299"/>
            <ac:cxnSpMk id="56" creationId="{709C3EB1-6AAE-8DAC-00A7-56DD4A8CE03D}"/>
          </ac:cxnSpMkLst>
        </pc:cxnChg>
        <pc:cxnChg chg="del">
          <ac:chgData name="Phạm Trần Anh Tiên" userId="2dcdee82-1241-4804-bd14-e0f0877abf67" providerId="ADAL" clId="{B072E9DD-AF8D-4CE7-93EC-BCEF1FB86DAD}" dt="2022-11-18T06:52:31.246" v="7124" actId="478"/>
          <ac:cxnSpMkLst>
            <pc:docMk/>
            <pc:sldMk cId="741635073" sldId="299"/>
            <ac:cxnSpMk id="58" creationId="{D96A3076-7AAA-A0CC-5DD9-6A62C2BA8EB5}"/>
          </ac:cxnSpMkLst>
        </pc:cxnChg>
        <pc:cxnChg chg="add mod">
          <ac:chgData name="Phạm Trần Anh Tiên" userId="2dcdee82-1241-4804-bd14-e0f0877abf67" providerId="ADAL" clId="{B072E9DD-AF8D-4CE7-93EC-BCEF1FB86DAD}" dt="2022-11-18T06:57:56.336" v="7254" actId="14100"/>
          <ac:cxnSpMkLst>
            <pc:docMk/>
            <pc:sldMk cId="741635073" sldId="299"/>
            <ac:cxnSpMk id="59" creationId="{806B92BA-7B82-AB2E-24E6-5680F2703495}"/>
          </ac:cxnSpMkLst>
        </pc:cxnChg>
        <pc:cxnChg chg="del">
          <ac:chgData name="Phạm Trần Anh Tiên" userId="2dcdee82-1241-4804-bd14-e0f0877abf67" providerId="ADAL" clId="{B072E9DD-AF8D-4CE7-93EC-BCEF1FB86DAD}" dt="2022-11-18T06:52:31.246" v="7124" actId="478"/>
          <ac:cxnSpMkLst>
            <pc:docMk/>
            <pc:sldMk cId="741635073" sldId="299"/>
            <ac:cxnSpMk id="60" creationId="{67C68F5E-138A-FB06-9410-E03D2E1ED233}"/>
          </ac:cxnSpMkLst>
        </pc:cxnChg>
        <pc:cxnChg chg="add mod">
          <ac:chgData name="Phạm Trần Anh Tiên" userId="2dcdee82-1241-4804-bd14-e0f0877abf67" providerId="ADAL" clId="{B072E9DD-AF8D-4CE7-93EC-BCEF1FB86DAD}" dt="2022-11-18T06:58:03.436" v="7258" actId="14100"/>
          <ac:cxnSpMkLst>
            <pc:docMk/>
            <pc:sldMk cId="741635073" sldId="299"/>
            <ac:cxnSpMk id="63" creationId="{6249AF7F-0F49-21B3-6B1E-930B0B1A3795}"/>
          </ac:cxnSpMkLst>
        </pc:cxnChg>
        <pc:cxnChg chg="add mod">
          <ac:chgData name="Phạm Trần Anh Tiên" userId="2dcdee82-1241-4804-bd14-e0f0877abf67" providerId="ADAL" clId="{B072E9DD-AF8D-4CE7-93EC-BCEF1FB86DAD}" dt="2022-11-18T06:58:33.817" v="7261" actId="14100"/>
          <ac:cxnSpMkLst>
            <pc:docMk/>
            <pc:sldMk cId="741635073" sldId="299"/>
            <ac:cxnSpMk id="65" creationId="{562B8F94-1500-2D89-0B88-23F0EA2F6AFA}"/>
          </ac:cxnSpMkLst>
        </pc:cxnChg>
        <pc:cxnChg chg="add mod">
          <ac:chgData name="Phạm Trần Anh Tiên" userId="2dcdee82-1241-4804-bd14-e0f0877abf67" providerId="ADAL" clId="{B072E9DD-AF8D-4CE7-93EC-BCEF1FB86DAD}" dt="2022-11-18T06:58:57.217" v="7264" actId="14100"/>
          <ac:cxnSpMkLst>
            <pc:docMk/>
            <pc:sldMk cId="741635073" sldId="299"/>
            <ac:cxnSpMk id="68" creationId="{65D10082-21C0-1F02-8C1D-4CEF8AD3A897}"/>
          </ac:cxnSpMkLst>
        </pc:cxnChg>
      </pc:sldChg>
      <pc:sldChg chg="addSp delSp modSp new del mod">
        <pc:chgData name="Phạm Trần Anh Tiên" userId="2dcdee82-1241-4804-bd14-e0f0877abf67" providerId="ADAL" clId="{B072E9DD-AF8D-4CE7-93EC-BCEF1FB86DAD}" dt="2022-11-17T02:48:58.243" v="7117" actId="47"/>
        <pc:sldMkLst>
          <pc:docMk/>
          <pc:sldMk cId="3246218685" sldId="299"/>
        </pc:sldMkLst>
        <pc:spChg chg="del">
          <ac:chgData name="Phạm Trần Anh Tiên" userId="2dcdee82-1241-4804-bd14-e0f0877abf67" providerId="ADAL" clId="{B072E9DD-AF8D-4CE7-93EC-BCEF1FB86DAD}" dt="2022-11-17T02:42:06.364" v="7054" actId="478"/>
          <ac:spMkLst>
            <pc:docMk/>
            <pc:sldMk cId="3246218685" sldId="299"/>
            <ac:spMk id="2" creationId="{987C1AED-8CA0-F79E-1BC8-6072C95BFEED}"/>
          </ac:spMkLst>
        </pc:spChg>
        <pc:spChg chg="del">
          <ac:chgData name="Phạm Trần Anh Tiên" userId="2dcdee82-1241-4804-bd14-e0f0877abf67" providerId="ADAL" clId="{B072E9DD-AF8D-4CE7-93EC-BCEF1FB86DAD}" dt="2022-11-17T02:42:06.364" v="7054" actId="478"/>
          <ac:spMkLst>
            <pc:docMk/>
            <pc:sldMk cId="3246218685" sldId="299"/>
            <ac:spMk id="3" creationId="{8BDB6562-1C15-0C92-C2ED-4FAA1C6F8136}"/>
          </ac:spMkLst>
        </pc:spChg>
        <pc:spChg chg="del">
          <ac:chgData name="Phạm Trần Anh Tiên" userId="2dcdee82-1241-4804-bd14-e0f0877abf67" providerId="ADAL" clId="{B072E9DD-AF8D-4CE7-93EC-BCEF1FB86DAD}" dt="2022-11-17T02:42:06.364" v="7054" actId="478"/>
          <ac:spMkLst>
            <pc:docMk/>
            <pc:sldMk cId="3246218685" sldId="299"/>
            <ac:spMk id="4" creationId="{9F961038-ACCB-6422-D023-27E11664B4D5}"/>
          </ac:spMkLst>
        </pc:spChg>
        <pc:spChg chg="add del mod">
          <ac:chgData name="Phạm Trần Anh Tiên" userId="2dcdee82-1241-4804-bd14-e0f0877abf67" providerId="ADAL" clId="{B072E9DD-AF8D-4CE7-93EC-BCEF1FB86DAD}" dt="2022-11-17T02:45:56.748" v="7104" actId="478"/>
          <ac:spMkLst>
            <pc:docMk/>
            <pc:sldMk cId="3246218685" sldId="299"/>
            <ac:spMk id="7" creationId="{95096E7C-F3D0-A08A-0782-0099EDB3B048}"/>
          </ac:spMkLst>
        </pc:spChg>
        <pc:spChg chg="add del mod">
          <ac:chgData name="Phạm Trần Anh Tiên" userId="2dcdee82-1241-4804-bd14-e0f0877abf67" providerId="ADAL" clId="{B072E9DD-AF8D-4CE7-93EC-BCEF1FB86DAD}" dt="2022-11-17T02:45:56.748" v="7104" actId="478"/>
          <ac:spMkLst>
            <pc:docMk/>
            <pc:sldMk cId="3246218685" sldId="299"/>
            <ac:spMk id="9" creationId="{2F9E1A34-3FA5-BD84-0228-B6D10843AEF2}"/>
          </ac:spMkLst>
        </pc:spChg>
        <pc:spChg chg="add del mod">
          <ac:chgData name="Phạm Trần Anh Tiên" userId="2dcdee82-1241-4804-bd14-e0f0877abf67" providerId="ADAL" clId="{B072E9DD-AF8D-4CE7-93EC-BCEF1FB86DAD}" dt="2022-11-17T02:46:26.275" v="7111" actId="478"/>
          <ac:spMkLst>
            <pc:docMk/>
            <pc:sldMk cId="3246218685" sldId="299"/>
            <ac:spMk id="13" creationId="{36C085D4-D2B6-832A-7CA3-AB76B6BBB108}"/>
          </ac:spMkLst>
        </pc:spChg>
        <pc:spChg chg="add del mod">
          <ac:chgData name="Phạm Trần Anh Tiên" userId="2dcdee82-1241-4804-bd14-e0f0877abf67" providerId="ADAL" clId="{B072E9DD-AF8D-4CE7-93EC-BCEF1FB86DAD}" dt="2022-11-17T02:46:26.275" v="7111" actId="478"/>
          <ac:spMkLst>
            <pc:docMk/>
            <pc:sldMk cId="3246218685" sldId="299"/>
            <ac:spMk id="14" creationId="{387B31B4-35CD-1FCC-5DDC-F19AD1261791}"/>
          </ac:spMkLst>
        </pc:spChg>
        <pc:spChg chg="add del mod">
          <ac:chgData name="Phạm Trần Anh Tiên" userId="2dcdee82-1241-4804-bd14-e0f0877abf67" providerId="ADAL" clId="{B072E9DD-AF8D-4CE7-93EC-BCEF1FB86DAD}" dt="2022-11-17T02:46:26.275" v="7111" actId="478"/>
          <ac:spMkLst>
            <pc:docMk/>
            <pc:sldMk cId="3246218685" sldId="299"/>
            <ac:spMk id="17" creationId="{FE9EB9E6-008E-29E6-0F1A-557A180B8CD5}"/>
          </ac:spMkLst>
        </pc:spChg>
        <pc:spChg chg="add mod">
          <ac:chgData name="Phạm Trần Anh Tiên" userId="2dcdee82-1241-4804-bd14-e0f0877abf67" providerId="ADAL" clId="{B072E9DD-AF8D-4CE7-93EC-BCEF1FB86DAD}" dt="2022-11-17T02:46:38.581" v="7112"/>
          <ac:spMkLst>
            <pc:docMk/>
            <pc:sldMk cId="3246218685" sldId="299"/>
            <ac:spMk id="23" creationId="{CB0738E2-D8EB-4E0F-FBAD-A62AAFC55241}"/>
          </ac:spMkLst>
        </pc:spChg>
        <pc:spChg chg="add mod">
          <ac:chgData name="Phạm Trần Anh Tiên" userId="2dcdee82-1241-4804-bd14-e0f0877abf67" providerId="ADAL" clId="{B072E9DD-AF8D-4CE7-93EC-BCEF1FB86DAD}" dt="2022-11-17T02:46:51.799" v="7116" actId="207"/>
          <ac:spMkLst>
            <pc:docMk/>
            <pc:sldMk cId="3246218685" sldId="299"/>
            <ac:spMk id="29" creationId="{556F2E23-72D5-4A4C-489A-72216DC28D19}"/>
          </ac:spMkLst>
        </pc:spChg>
        <pc:spChg chg="add mod">
          <ac:chgData name="Phạm Trần Anh Tiên" userId="2dcdee82-1241-4804-bd14-e0f0877abf67" providerId="ADAL" clId="{B072E9DD-AF8D-4CE7-93EC-BCEF1FB86DAD}" dt="2022-11-17T02:46:51.799" v="7116" actId="207"/>
          <ac:spMkLst>
            <pc:docMk/>
            <pc:sldMk cId="3246218685" sldId="299"/>
            <ac:spMk id="30" creationId="{6CC1E719-F66D-5071-FCD6-18C33244E7D4}"/>
          </ac:spMkLst>
        </pc:spChg>
        <pc:spChg chg="add mod">
          <ac:chgData name="Phạm Trần Anh Tiên" userId="2dcdee82-1241-4804-bd14-e0f0877abf67" providerId="ADAL" clId="{B072E9DD-AF8D-4CE7-93EC-BCEF1FB86DAD}" dt="2022-11-17T02:46:51.799" v="7116" actId="207"/>
          <ac:spMkLst>
            <pc:docMk/>
            <pc:sldMk cId="3246218685" sldId="299"/>
            <ac:spMk id="32" creationId="{2EE05C2F-E6D1-4D0C-270B-B16AEF4DE983}"/>
          </ac:spMkLst>
        </pc:spChg>
        <pc:spChg chg="add mod">
          <ac:chgData name="Phạm Trần Anh Tiên" userId="2dcdee82-1241-4804-bd14-e0f0877abf67" providerId="ADAL" clId="{B072E9DD-AF8D-4CE7-93EC-BCEF1FB86DAD}" dt="2022-11-17T02:46:49.022" v="7115" actId="571"/>
          <ac:spMkLst>
            <pc:docMk/>
            <pc:sldMk cId="3246218685" sldId="299"/>
            <ac:spMk id="34" creationId="{C2CCFC0A-D0AA-AD64-733E-A85A25FBFD1C}"/>
          </ac:spMkLst>
        </pc:spChg>
        <pc:spChg chg="add mod">
          <ac:chgData name="Phạm Trần Anh Tiên" userId="2dcdee82-1241-4804-bd14-e0f0877abf67" providerId="ADAL" clId="{B072E9DD-AF8D-4CE7-93EC-BCEF1FB86DAD}" dt="2022-11-17T02:46:49.022" v="7115" actId="571"/>
          <ac:spMkLst>
            <pc:docMk/>
            <pc:sldMk cId="3246218685" sldId="299"/>
            <ac:spMk id="35" creationId="{20FE9B34-D985-ED3A-B536-577D20B3FAD2}"/>
          </ac:spMkLst>
        </pc:spChg>
        <pc:picChg chg="add del mod">
          <ac:chgData name="Phạm Trần Anh Tiên" userId="2dcdee82-1241-4804-bd14-e0f0877abf67" providerId="ADAL" clId="{B072E9DD-AF8D-4CE7-93EC-BCEF1FB86DAD}" dt="2022-11-17T02:45:56.748" v="7104" actId="478"/>
          <ac:picMkLst>
            <pc:docMk/>
            <pc:sldMk cId="3246218685" sldId="299"/>
            <ac:picMk id="5" creationId="{3EA68D54-6B2D-379C-74EE-8895128AB10E}"/>
          </ac:picMkLst>
        </pc:picChg>
        <pc:picChg chg="add del mod">
          <ac:chgData name="Phạm Trần Anh Tiên" userId="2dcdee82-1241-4804-bd14-e0f0877abf67" providerId="ADAL" clId="{B072E9DD-AF8D-4CE7-93EC-BCEF1FB86DAD}" dt="2022-11-17T02:46:26.275" v="7111" actId="478"/>
          <ac:picMkLst>
            <pc:docMk/>
            <pc:sldMk cId="3246218685" sldId="299"/>
            <ac:picMk id="10" creationId="{FE8E8FC8-8F7A-B0CC-C629-0E7D49110E30}"/>
          </ac:picMkLst>
        </pc:picChg>
        <pc:picChg chg="add del mod">
          <ac:chgData name="Phạm Trần Anh Tiên" userId="2dcdee82-1241-4804-bd14-e0f0877abf67" providerId="ADAL" clId="{B072E9DD-AF8D-4CE7-93EC-BCEF1FB86DAD}" dt="2022-11-17T02:46:26.275" v="7111" actId="478"/>
          <ac:picMkLst>
            <pc:docMk/>
            <pc:sldMk cId="3246218685" sldId="299"/>
            <ac:picMk id="11" creationId="{3F66E05A-6025-1C12-CE0A-CCBD7E30A231}"/>
          </ac:picMkLst>
        </pc:picChg>
        <pc:picChg chg="add del mod">
          <ac:chgData name="Phạm Trần Anh Tiên" userId="2dcdee82-1241-4804-bd14-e0f0877abf67" providerId="ADAL" clId="{B072E9DD-AF8D-4CE7-93EC-BCEF1FB86DAD}" dt="2022-11-17T02:46:26.275" v="7111" actId="478"/>
          <ac:picMkLst>
            <pc:docMk/>
            <pc:sldMk cId="3246218685" sldId="299"/>
            <ac:picMk id="16" creationId="{06A60585-E99C-0978-6EE2-BF25F50A93BF}"/>
          </ac:picMkLst>
        </pc:picChg>
        <pc:picChg chg="add mod">
          <ac:chgData name="Phạm Trần Anh Tiên" userId="2dcdee82-1241-4804-bd14-e0f0877abf67" providerId="ADAL" clId="{B072E9DD-AF8D-4CE7-93EC-BCEF1FB86DAD}" dt="2022-11-17T02:46:38.581" v="7112"/>
          <ac:picMkLst>
            <pc:docMk/>
            <pc:sldMk cId="3246218685" sldId="299"/>
            <ac:picMk id="22" creationId="{C0564BE4-40E7-E4F2-48CF-843027742CD4}"/>
          </ac:picMkLst>
        </pc:picChg>
        <pc:picChg chg="add mod">
          <ac:chgData name="Phạm Trần Anh Tiên" userId="2dcdee82-1241-4804-bd14-e0f0877abf67" providerId="ADAL" clId="{B072E9DD-AF8D-4CE7-93EC-BCEF1FB86DAD}" dt="2022-11-17T02:46:38.581" v="7112"/>
          <ac:picMkLst>
            <pc:docMk/>
            <pc:sldMk cId="3246218685" sldId="299"/>
            <ac:picMk id="24" creationId="{4CD8ECEB-CFB8-5A71-A624-7DDCB0C3590F}"/>
          </ac:picMkLst>
        </pc:picChg>
        <pc:picChg chg="add mod">
          <ac:chgData name="Phạm Trần Anh Tiên" userId="2dcdee82-1241-4804-bd14-e0f0877abf67" providerId="ADAL" clId="{B072E9DD-AF8D-4CE7-93EC-BCEF1FB86DAD}" dt="2022-11-17T02:46:38.581" v="7112"/>
          <ac:picMkLst>
            <pc:docMk/>
            <pc:sldMk cId="3246218685" sldId="299"/>
            <ac:picMk id="25" creationId="{42EF4738-D398-FA90-D3D8-E39B0C3DF0EF}"/>
          </ac:picMkLst>
        </pc:picChg>
        <pc:cxnChg chg="add del mod">
          <ac:chgData name="Phạm Trần Anh Tiên" userId="2dcdee82-1241-4804-bd14-e0f0877abf67" providerId="ADAL" clId="{B072E9DD-AF8D-4CE7-93EC-BCEF1FB86DAD}" dt="2022-11-17T02:45:56.748" v="7104" actId="478"/>
          <ac:cxnSpMkLst>
            <pc:docMk/>
            <pc:sldMk cId="3246218685" sldId="299"/>
            <ac:cxnSpMk id="6" creationId="{1B41F4F2-12F3-3CD7-7208-7B87D6920D10}"/>
          </ac:cxnSpMkLst>
        </pc:cxnChg>
        <pc:cxnChg chg="add del mod">
          <ac:chgData name="Phạm Trần Anh Tiên" userId="2dcdee82-1241-4804-bd14-e0f0877abf67" providerId="ADAL" clId="{B072E9DD-AF8D-4CE7-93EC-BCEF1FB86DAD}" dt="2022-11-17T02:45:56.748" v="7104" actId="478"/>
          <ac:cxnSpMkLst>
            <pc:docMk/>
            <pc:sldMk cId="3246218685" sldId="299"/>
            <ac:cxnSpMk id="8" creationId="{4CB787B8-DC9D-BD6F-70C0-D05BD20539BF}"/>
          </ac:cxnSpMkLst>
        </pc:cxnChg>
        <pc:cxnChg chg="add del mod">
          <ac:chgData name="Phạm Trần Anh Tiên" userId="2dcdee82-1241-4804-bd14-e0f0877abf67" providerId="ADAL" clId="{B072E9DD-AF8D-4CE7-93EC-BCEF1FB86DAD}" dt="2022-11-17T02:46:26.275" v="7111" actId="478"/>
          <ac:cxnSpMkLst>
            <pc:docMk/>
            <pc:sldMk cId="3246218685" sldId="299"/>
            <ac:cxnSpMk id="12" creationId="{1DADC09A-BF01-645B-BA45-08B8C8D4F2F6}"/>
          </ac:cxnSpMkLst>
        </pc:cxnChg>
        <pc:cxnChg chg="add del mod">
          <ac:chgData name="Phạm Trần Anh Tiên" userId="2dcdee82-1241-4804-bd14-e0f0877abf67" providerId="ADAL" clId="{B072E9DD-AF8D-4CE7-93EC-BCEF1FB86DAD}" dt="2022-11-17T02:46:26.275" v="7111" actId="478"/>
          <ac:cxnSpMkLst>
            <pc:docMk/>
            <pc:sldMk cId="3246218685" sldId="299"/>
            <ac:cxnSpMk id="15" creationId="{E9A2944B-CA54-44EF-A8F3-3D8B63ED8073}"/>
          </ac:cxnSpMkLst>
        </pc:cxnChg>
        <pc:cxnChg chg="add del mod">
          <ac:chgData name="Phạm Trần Anh Tiên" userId="2dcdee82-1241-4804-bd14-e0f0877abf67" providerId="ADAL" clId="{B072E9DD-AF8D-4CE7-93EC-BCEF1FB86DAD}" dt="2022-11-17T02:46:26.275" v="7111" actId="478"/>
          <ac:cxnSpMkLst>
            <pc:docMk/>
            <pc:sldMk cId="3246218685" sldId="299"/>
            <ac:cxnSpMk id="18" creationId="{653C5944-9531-B90B-78ED-CA98E82A6A7D}"/>
          </ac:cxnSpMkLst>
        </pc:cxnChg>
        <pc:cxnChg chg="add del mod">
          <ac:chgData name="Phạm Trần Anh Tiên" userId="2dcdee82-1241-4804-bd14-e0f0877abf67" providerId="ADAL" clId="{B072E9DD-AF8D-4CE7-93EC-BCEF1FB86DAD}" dt="2022-11-17T02:46:26.275" v="7111" actId="478"/>
          <ac:cxnSpMkLst>
            <pc:docMk/>
            <pc:sldMk cId="3246218685" sldId="299"/>
            <ac:cxnSpMk id="19" creationId="{A2650E91-52F6-85CE-19EF-F8915DB57173}"/>
          </ac:cxnSpMkLst>
        </pc:cxnChg>
        <pc:cxnChg chg="add mod">
          <ac:chgData name="Phạm Trần Anh Tiên" userId="2dcdee82-1241-4804-bd14-e0f0877abf67" providerId="ADAL" clId="{B072E9DD-AF8D-4CE7-93EC-BCEF1FB86DAD}" dt="2022-11-17T02:46:07.238" v="7108" actId="571"/>
          <ac:cxnSpMkLst>
            <pc:docMk/>
            <pc:sldMk cId="3246218685" sldId="299"/>
            <ac:cxnSpMk id="20" creationId="{A42C4793-641E-A080-B5B0-60762E8206B1}"/>
          </ac:cxnSpMkLst>
        </pc:cxnChg>
        <pc:cxnChg chg="add mod">
          <ac:chgData name="Phạm Trần Anh Tiên" userId="2dcdee82-1241-4804-bd14-e0f0877abf67" providerId="ADAL" clId="{B072E9DD-AF8D-4CE7-93EC-BCEF1FB86DAD}" dt="2022-11-17T02:46:07.238" v="7108" actId="571"/>
          <ac:cxnSpMkLst>
            <pc:docMk/>
            <pc:sldMk cId="3246218685" sldId="299"/>
            <ac:cxnSpMk id="21" creationId="{1FC38E52-0561-4916-7EE9-3557C2442F90}"/>
          </ac:cxnSpMkLst>
        </pc:cxnChg>
        <pc:cxnChg chg="add mod">
          <ac:chgData name="Phạm Trần Anh Tiên" userId="2dcdee82-1241-4804-bd14-e0f0877abf67" providerId="ADAL" clId="{B072E9DD-AF8D-4CE7-93EC-BCEF1FB86DAD}" dt="2022-11-17T02:46:45.659" v="7113" actId="208"/>
          <ac:cxnSpMkLst>
            <pc:docMk/>
            <pc:sldMk cId="3246218685" sldId="299"/>
            <ac:cxnSpMk id="26" creationId="{B88F498A-4033-CB29-A74D-7297B17608F0}"/>
          </ac:cxnSpMkLst>
        </pc:cxnChg>
        <pc:cxnChg chg="add mod">
          <ac:chgData name="Phạm Trần Anh Tiên" userId="2dcdee82-1241-4804-bd14-e0f0877abf67" providerId="ADAL" clId="{B072E9DD-AF8D-4CE7-93EC-BCEF1FB86DAD}" dt="2022-11-17T02:46:45.659" v="7113" actId="208"/>
          <ac:cxnSpMkLst>
            <pc:docMk/>
            <pc:sldMk cId="3246218685" sldId="299"/>
            <ac:cxnSpMk id="27" creationId="{EE4DA32E-F982-19BD-E691-3B4B3F431FB2}"/>
          </ac:cxnSpMkLst>
        </pc:cxnChg>
        <pc:cxnChg chg="add mod">
          <ac:chgData name="Phạm Trần Anh Tiên" userId="2dcdee82-1241-4804-bd14-e0f0877abf67" providerId="ADAL" clId="{B072E9DD-AF8D-4CE7-93EC-BCEF1FB86DAD}" dt="2022-11-17T02:46:45.659" v="7113" actId="208"/>
          <ac:cxnSpMkLst>
            <pc:docMk/>
            <pc:sldMk cId="3246218685" sldId="299"/>
            <ac:cxnSpMk id="28" creationId="{3A57C3A6-2820-DC87-F4B2-35EB9444F9FF}"/>
          </ac:cxnSpMkLst>
        </pc:cxnChg>
        <pc:cxnChg chg="add mod">
          <ac:chgData name="Phạm Trần Anh Tiên" userId="2dcdee82-1241-4804-bd14-e0f0877abf67" providerId="ADAL" clId="{B072E9DD-AF8D-4CE7-93EC-BCEF1FB86DAD}" dt="2022-11-17T02:46:45.659" v="7113" actId="208"/>
          <ac:cxnSpMkLst>
            <pc:docMk/>
            <pc:sldMk cId="3246218685" sldId="299"/>
            <ac:cxnSpMk id="31" creationId="{4FDDB390-1F0A-6930-0D1E-F45BC6C47467}"/>
          </ac:cxnSpMkLst>
        </pc:cxnChg>
        <pc:cxnChg chg="add mod">
          <ac:chgData name="Phạm Trần Anh Tiên" userId="2dcdee82-1241-4804-bd14-e0f0877abf67" providerId="ADAL" clId="{B072E9DD-AF8D-4CE7-93EC-BCEF1FB86DAD}" dt="2022-11-17T02:46:45.659" v="7113" actId="208"/>
          <ac:cxnSpMkLst>
            <pc:docMk/>
            <pc:sldMk cId="3246218685" sldId="299"/>
            <ac:cxnSpMk id="33" creationId="{BE24C70B-78E1-B3F5-1607-BD9DBE36ED3E}"/>
          </ac:cxnSpMkLst>
        </pc:cxnChg>
      </pc:sldChg>
      <pc:sldChg chg="addSp delSp modSp new del mod">
        <pc:chgData name="Phạm Trần Anh Tiên" userId="2dcdee82-1241-4804-bd14-e0f0877abf67" providerId="ADAL" clId="{B072E9DD-AF8D-4CE7-93EC-BCEF1FB86DAD}" dt="2022-11-25T15:43:42.350" v="8422" actId="47"/>
        <pc:sldMkLst>
          <pc:docMk/>
          <pc:sldMk cId="713567248" sldId="300"/>
        </pc:sldMkLst>
        <pc:spChg chg="del">
          <ac:chgData name="Phạm Trần Anh Tiên" userId="2dcdee82-1241-4804-bd14-e0f0877abf67" providerId="ADAL" clId="{B072E9DD-AF8D-4CE7-93EC-BCEF1FB86DAD}" dt="2022-11-25T15:42:39.708" v="8398" actId="478"/>
          <ac:spMkLst>
            <pc:docMk/>
            <pc:sldMk cId="713567248" sldId="300"/>
            <ac:spMk id="2" creationId="{3612C017-49A7-FC21-C7AB-6C6F65E60D17}"/>
          </ac:spMkLst>
        </pc:spChg>
        <pc:spChg chg="del">
          <ac:chgData name="Phạm Trần Anh Tiên" userId="2dcdee82-1241-4804-bd14-e0f0877abf67" providerId="ADAL" clId="{B072E9DD-AF8D-4CE7-93EC-BCEF1FB86DAD}" dt="2022-11-25T15:42:39.708" v="8398" actId="478"/>
          <ac:spMkLst>
            <pc:docMk/>
            <pc:sldMk cId="713567248" sldId="300"/>
            <ac:spMk id="3" creationId="{1A757205-2E84-2BAA-7435-B698F5DFC090}"/>
          </ac:spMkLst>
        </pc:spChg>
        <pc:spChg chg="del">
          <ac:chgData name="Phạm Trần Anh Tiên" userId="2dcdee82-1241-4804-bd14-e0f0877abf67" providerId="ADAL" clId="{B072E9DD-AF8D-4CE7-93EC-BCEF1FB86DAD}" dt="2022-11-25T15:42:39.708" v="8398" actId="478"/>
          <ac:spMkLst>
            <pc:docMk/>
            <pc:sldMk cId="713567248" sldId="300"/>
            <ac:spMk id="4" creationId="{5274B736-B779-7AB1-6738-A0714E94505A}"/>
          </ac:spMkLst>
        </pc:spChg>
        <pc:spChg chg="add mod">
          <ac:chgData name="Phạm Trần Anh Tiên" userId="2dcdee82-1241-4804-bd14-e0f0877abf67" providerId="ADAL" clId="{B072E9DD-AF8D-4CE7-93EC-BCEF1FB86DAD}" dt="2022-11-25T15:42:46.034" v="8400" actId="207"/>
          <ac:spMkLst>
            <pc:docMk/>
            <pc:sldMk cId="713567248" sldId="300"/>
            <ac:spMk id="7" creationId="{7B63BE49-CE56-D02F-FBEE-C0858EE76AA6}"/>
          </ac:spMkLst>
        </pc:spChg>
        <pc:spChg chg="add mod">
          <ac:chgData name="Phạm Trần Anh Tiên" userId="2dcdee82-1241-4804-bd14-e0f0877abf67" providerId="ADAL" clId="{B072E9DD-AF8D-4CE7-93EC-BCEF1FB86DAD}" dt="2022-11-25T15:42:46.034" v="8400" actId="207"/>
          <ac:spMkLst>
            <pc:docMk/>
            <pc:sldMk cId="713567248" sldId="300"/>
            <ac:spMk id="9" creationId="{30E10A2E-5914-A4B9-C900-C220E7A49D54}"/>
          </ac:spMkLst>
        </pc:spChg>
        <pc:spChg chg="add mod">
          <ac:chgData name="Phạm Trần Anh Tiên" userId="2dcdee82-1241-4804-bd14-e0f0877abf67" providerId="ADAL" clId="{B072E9DD-AF8D-4CE7-93EC-BCEF1FB86DAD}" dt="2022-11-25T15:42:46.034" v="8400" actId="207"/>
          <ac:spMkLst>
            <pc:docMk/>
            <pc:sldMk cId="713567248" sldId="300"/>
            <ac:spMk id="14" creationId="{62BB45E9-C9BD-D68F-21FF-A461DE3C5F54}"/>
          </ac:spMkLst>
        </pc:spChg>
        <pc:spChg chg="add mod">
          <ac:chgData name="Phạm Trần Anh Tiên" userId="2dcdee82-1241-4804-bd14-e0f0877abf67" providerId="ADAL" clId="{B072E9DD-AF8D-4CE7-93EC-BCEF1FB86DAD}" dt="2022-11-25T15:43:23.396" v="8419" actId="1076"/>
          <ac:spMkLst>
            <pc:docMk/>
            <pc:sldMk cId="713567248" sldId="300"/>
            <ac:spMk id="15" creationId="{F4ED0876-6F5E-841D-ED35-ECBAE05330C6}"/>
          </ac:spMkLst>
        </pc:spChg>
        <pc:picChg chg="add mod">
          <ac:chgData name="Phạm Trần Anh Tiên" userId="2dcdee82-1241-4804-bd14-e0f0877abf67" providerId="ADAL" clId="{B072E9DD-AF8D-4CE7-93EC-BCEF1FB86DAD}" dt="2022-11-25T15:43:10.216" v="8402" actId="1076"/>
          <ac:picMkLst>
            <pc:docMk/>
            <pc:sldMk cId="713567248" sldId="300"/>
            <ac:picMk id="5" creationId="{770F8901-8099-577B-ADDB-6A1A405435C9}"/>
          </ac:picMkLst>
        </pc:picChg>
        <pc:picChg chg="add mod">
          <ac:chgData name="Phạm Trần Anh Tiên" userId="2dcdee82-1241-4804-bd14-e0f0877abf67" providerId="ADAL" clId="{B072E9DD-AF8D-4CE7-93EC-BCEF1FB86DAD}" dt="2022-11-25T15:42:46.034" v="8400" actId="207"/>
          <ac:picMkLst>
            <pc:docMk/>
            <pc:sldMk cId="713567248" sldId="300"/>
            <ac:picMk id="10" creationId="{D7BD0100-94AD-E9D4-DB7E-9F833E517A51}"/>
          </ac:picMkLst>
        </pc:picChg>
        <pc:picChg chg="add mod">
          <ac:chgData name="Phạm Trần Anh Tiên" userId="2dcdee82-1241-4804-bd14-e0f0877abf67" providerId="ADAL" clId="{B072E9DD-AF8D-4CE7-93EC-BCEF1FB86DAD}" dt="2022-11-25T15:42:46.034" v="8400" actId="207"/>
          <ac:picMkLst>
            <pc:docMk/>
            <pc:sldMk cId="713567248" sldId="300"/>
            <ac:picMk id="11" creationId="{B44630EE-AC66-0192-068D-A5C45ACF9004}"/>
          </ac:picMkLst>
        </pc:picChg>
        <pc:cxnChg chg="add mod">
          <ac:chgData name="Phạm Trần Anh Tiên" userId="2dcdee82-1241-4804-bd14-e0f0877abf67" providerId="ADAL" clId="{B072E9DD-AF8D-4CE7-93EC-BCEF1FB86DAD}" dt="2022-11-25T15:42:53.158" v="8401" actId="208"/>
          <ac:cxnSpMkLst>
            <pc:docMk/>
            <pc:sldMk cId="713567248" sldId="300"/>
            <ac:cxnSpMk id="6" creationId="{B2839E42-D401-0C9A-0296-FD7613A3144C}"/>
          </ac:cxnSpMkLst>
        </pc:cxnChg>
        <pc:cxnChg chg="add mod">
          <ac:chgData name="Phạm Trần Anh Tiên" userId="2dcdee82-1241-4804-bd14-e0f0877abf67" providerId="ADAL" clId="{B072E9DD-AF8D-4CE7-93EC-BCEF1FB86DAD}" dt="2022-11-25T15:42:53.158" v="8401" actId="208"/>
          <ac:cxnSpMkLst>
            <pc:docMk/>
            <pc:sldMk cId="713567248" sldId="300"/>
            <ac:cxnSpMk id="8" creationId="{5B8FC732-34AF-15E0-0729-7355C68C5CC2}"/>
          </ac:cxnSpMkLst>
        </pc:cxnChg>
        <pc:cxnChg chg="add mod">
          <ac:chgData name="Phạm Trần Anh Tiên" userId="2dcdee82-1241-4804-bd14-e0f0877abf67" providerId="ADAL" clId="{B072E9DD-AF8D-4CE7-93EC-BCEF1FB86DAD}" dt="2022-11-25T15:42:53.158" v="8401" actId="208"/>
          <ac:cxnSpMkLst>
            <pc:docMk/>
            <pc:sldMk cId="713567248" sldId="300"/>
            <ac:cxnSpMk id="12" creationId="{5AE4BCB3-FCEE-F63F-F314-CEA5E171B444}"/>
          </ac:cxnSpMkLst>
        </pc:cxnChg>
        <pc:cxnChg chg="add mod">
          <ac:chgData name="Phạm Trần Anh Tiên" userId="2dcdee82-1241-4804-bd14-e0f0877abf67" providerId="ADAL" clId="{B072E9DD-AF8D-4CE7-93EC-BCEF1FB86DAD}" dt="2022-11-25T15:42:53.158" v="8401" actId="208"/>
          <ac:cxnSpMkLst>
            <pc:docMk/>
            <pc:sldMk cId="713567248" sldId="300"/>
            <ac:cxnSpMk id="13" creationId="{DD69DD7C-4047-34EE-0EE9-49A697073498}"/>
          </ac:cxnSpMkLst>
        </pc:cxnChg>
      </pc:sldChg>
      <pc:sldChg chg="addSp delSp modSp new del mod">
        <pc:chgData name="Phạm Trần Anh Tiên" userId="2dcdee82-1241-4804-bd14-e0f0877abf67" providerId="ADAL" clId="{B072E9DD-AF8D-4CE7-93EC-BCEF1FB86DAD}" dt="2022-11-25T11:35:55.206" v="8345" actId="47"/>
        <pc:sldMkLst>
          <pc:docMk/>
          <pc:sldMk cId="1084235340" sldId="300"/>
        </pc:sldMkLst>
        <pc:spChg chg="del">
          <ac:chgData name="Phạm Trần Anh Tiên" userId="2dcdee82-1241-4804-bd14-e0f0877abf67" providerId="ADAL" clId="{B072E9DD-AF8D-4CE7-93EC-BCEF1FB86DAD}" dt="2022-11-25T11:35:13.423" v="8327" actId="478"/>
          <ac:spMkLst>
            <pc:docMk/>
            <pc:sldMk cId="1084235340" sldId="300"/>
            <ac:spMk id="2" creationId="{6F632195-F821-0B56-1800-AAC42FAEAF62}"/>
          </ac:spMkLst>
        </pc:spChg>
        <pc:spChg chg="del">
          <ac:chgData name="Phạm Trần Anh Tiên" userId="2dcdee82-1241-4804-bd14-e0f0877abf67" providerId="ADAL" clId="{B072E9DD-AF8D-4CE7-93EC-BCEF1FB86DAD}" dt="2022-11-25T11:35:13.423" v="8327" actId="478"/>
          <ac:spMkLst>
            <pc:docMk/>
            <pc:sldMk cId="1084235340" sldId="300"/>
            <ac:spMk id="3" creationId="{412738FD-512D-974A-932B-1346A8338C8D}"/>
          </ac:spMkLst>
        </pc:spChg>
        <pc:spChg chg="del">
          <ac:chgData name="Phạm Trần Anh Tiên" userId="2dcdee82-1241-4804-bd14-e0f0877abf67" providerId="ADAL" clId="{B072E9DD-AF8D-4CE7-93EC-BCEF1FB86DAD}" dt="2022-11-25T11:35:13.423" v="8327" actId="478"/>
          <ac:spMkLst>
            <pc:docMk/>
            <pc:sldMk cId="1084235340" sldId="300"/>
            <ac:spMk id="4" creationId="{5ECFF035-EB51-E19C-3F65-79B3867A3E4D}"/>
          </ac:spMkLst>
        </pc:spChg>
        <pc:spChg chg="add del mod">
          <ac:chgData name="Phạm Trần Anh Tiên" userId="2dcdee82-1241-4804-bd14-e0f0877abf67" providerId="ADAL" clId="{B072E9DD-AF8D-4CE7-93EC-BCEF1FB86DAD}" dt="2022-11-25T11:35:17.701" v="8329" actId="478"/>
          <ac:spMkLst>
            <pc:docMk/>
            <pc:sldMk cId="1084235340" sldId="300"/>
            <ac:spMk id="5" creationId="{35386A0D-DFCA-51EB-423D-73782B81502B}"/>
          </ac:spMkLst>
        </pc:spChg>
        <pc:spChg chg="mod">
          <ac:chgData name="Phạm Trần Anh Tiên" userId="2dcdee82-1241-4804-bd14-e0f0877abf67" providerId="ADAL" clId="{B072E9DD-AF8D-4CE7-93EC-BCEF1FB86DAD}" dt="2022-11-25T11:35:13.671" v="8328"/>
          <ac:spMkLst>
            <pc:docMk/>
            <pc:sldMk cId="1084235340" sldId="300"/>
            <ac:spMk id="7" creationId="{8FA79617-7A53-C940-C778-A4435F3415B9}"/>
          </ac:spMkLst>
        </pc:spChg>
        <pc:spChg chg="mod">
          <ac:chgData name="Phạm Trần Anh Tiên" userId="2dcdee82-1241-4804-bd14-e0f0877abf67" providerId="ADAL" clId="{B072E9DD-AF8D-4CE7-93EC-BCEF1FB86DAD}" dt="2022-11-25T11:35:13.671" v="8328"/>
          <ac:spMkLst>
            <pc:docMk/>
            <pc:sldMk cId="1084235340" sldId="300"/>
            <ac:spMk id="8" creationId="{00D4B7B0-C2A1-9DD9-721F-75C94544E291}"/>
          </ac:spMkLst>
        </pc:spChg>
        <pc:spChg chg="add mod">
          <ac:chgData name="Phạm Trần Anh Tiên" userId="2dcdee82-1241-4804-bd14-e0f0877abf67" providerId="ADAL" clId="{B072E9DD-AF8D-4CE7-93EC-BCEF1FB86DAD}" dt="2022-11-25T11:35:23.572" v="8331" actId="207"/>
          <ac:spMkLst>
            <pc:docMk/>
            <pc:sldMk cId="1084235340" sldId="300"/>
            <ac:spMk id="10" creationId="{9196E17A-8379-14EB-9906-CC5B26CFFBC3}"/>
          </ac:spMkLst>
        </pc:spChg>
        <pc:spChg chg="add mod">
          <ac:chgData name="Phạm Trần Anh Tiên" userId="2dcdee82-1241-4804-bd14-e0f0877abf67" providerId="ADAL" clId="{B072E9DD-AF8D-4CE7-93EC-BCEF1FB86DAD}" dt="2022-11-25T11:35:46.438" v="8344" actId="1076"/>
          <ac:spMkLst>
            <pc:docMk/>
            <pc:sldMk cId="1084235340" sldId="300"/>
            <ac:spMk id="16" creationId="{0906B8E0-CDE6-C705-4A11-1789B3A63E6B}"/>
          </ac:spMkLst>
        </pc:spChg>
        <pc:spChg chg="add mod">
          <ac:chgData name="Phạm Trần Anh Tiên" userId="2dcdee82-1241-4804-bd14-e0f0877abf67" providerId="ADAL" clId="{B072E9DD-AF8D-4CE7-93EC-BCEF1FB86DAD}" dt="2022-11-25T11:35:23.572" v="8331" actId="207"/>
          <ac:spMkLst>
            <pc:docMk/>
            <pc:sldMk cId="1084235340" sldId="300"/>
            <ac:spMk id="17" creationId="{6AC58A06-468A-067F-7348-74EAD77B0E11}"/>
          </ac:spMkLst>
        </pc:spChg>
        <pc:spChg chg="add mod">
          <ac:chgData name="Phạm Trần Anh Tiên" userId="2dcdee82-1241-4804-bd14-e0f0877abf67" providerId="ADAL" clId="{B072E9DD-AF8D-4CE7-93EC-BCEF1FB86DAD}" dt="2022-11-25T11:35:23.572" v="8331" actId="207"/>
          <ac:spMkLst>
            <pc:docMk/>
            <pc:sldMk cId="1084235340" sldId="300"/>
            <ac:spMk id="19" creationId="{DE40D5D3-2B54-5E25-16DD-DC7B9B25FDE8}"/>
          </ac:spMkLst>
        </pc:spChg>
        <pc:spChg chg="add mod">
          <ac:chgData name="Phạm Trần Anh Tiên" userId="2dcdee82-1241-4804-bd14-e0f0877abf67" providerId="ADAL" clId="{B072E9DD-AF8D-4CE7-93EC-BCEF1FB86DAD}" dt="2022-11-25T11:35:23.572" v="8331" actId="207"/>
          <ac:spMkLst>
            <pc:docMk/>
            <pc:sldMk cId="1084235340" sldId="300"/>
            <ac:spMk id="21" creationId="{5B58A007-3A3D-7171-2999-151E8181E53A}"/>
          </ac:spMkLst>
        </pc:spChg>
        <pc:grpChg chg="add del mod">
          <ac:chgData name="Phạm Trần Anh Tiên" userId="2dcdee82-1241-4804-bd14-e0f0877abf67" providerId="ADAL" clId="{B072E9DD-AF8D-4CE7-93EC-BCEF1FB86DAD}" dt="2022-11-25T11:35:19.930" v="8330" actId="478"/>
          <ac:grpSpMkLst>
            <pc:docMk/>
            <pc:sldMk cId="1084235340" sldId="300"/>
            <ac:grpSpMk id="6" creationId="{7F4B1274-DEA6-03A3-B2B8-81FF61B3605F}"/>
          </ac:grpSpMkLst>
        </pc:grpChg>
        <pc:picChg chg="add mod">
          <ac:chgData name="Phạm Trần Anh Tiên" userId="2dcdee82-1241-4804-bd14-e0f0877abf67" providerId="ADAL" clId="{B072E9DD-AF8D-4CE7-93EC-BCEF1FB86DAD}" dt="2022-11-25T11:35:23.572" v="8331" actId="207"/>
          <ac:picMkLst>
            <pc:docMk/>
            <pc:sldMk cId="1084235340" sldId="300"/>
            <ac:picMk id="9" creationId="{D52D34DB-7C81-0F13-6E92-9989745DF04A}"/>
          </ac:picMkLst>
        </pc:picChg>
        <pc:picChg chg="add mod">
          <ac:chgData name="Phạm Trần Anh Tiên" userId="2dcdee82-1241-4804-bd14-e0f0877abf67" providerId="ADAL" clId="{B072E9DD-AF8D-4CE7-93EC-BCEF1FB86DAD}" dt="2022-11-25T11:35:23.572" v="8331" actId="207"/>
          <ac:picMkLst>
            <pc:docMk/>
            <pc:sldMk cId="1084235340" sldId="300"/>
            <ac:picMk id="11" creationId="{EC843D4B-801E-B8CA-D2B5-2B37EB6E59B6}"/>
          </ac:picMkLst>
        </pc:picChg>
        <pc:picChg chg="add mod">
          <ac:chgData name="Phạm Trần Anh Tiên" userId="2dcdee82-1241-4804-bd14-e0f0877abf67" providerId="ADAL" clId="{B072E9DD-AF8D-4CE7-93EC-BCEF1FB86DAD}" dt="2022-11-25T11:35:23.572" v="8331" actId="207"/>
          <ac:picMkLst>
            <pc:docMk/>
            <pc:sldMk cId="1084235340" sldId="300"/>
            <ac:picMk id="12" creationId="{84042C39-73AC-C474-5BA9-EB90512C81C5}"/>
          </ac:picMkLst>
        </pc:picChg>
        <pc:cxnChg chg="add mod">
          <ac:chgData name="Phạm Trần Anh Tiên" userId="2dcdee82-1241-4804-bd14-e0f0877abf67" providerId="ADAL" clId="{B072E9DD-AF8D-4CE7-93EC-BCEF1FB86DAD}" dt="2022-11-25T11:35:28.617" v="8332" actId="208"/>
          <ac:cxnSpMkLst>
            <pc:docMk/>
            <pc:sldMk cId="1084235340" sldId="300"/>
            <ac:cxnSpMk id="13" creationId="{EC283DF9-CA48-BA49-5820-6465A046BFF5}"/>
          </ac:cxnSpMkLst>
        </pc:cxnChg>
        <pc:cxnChg chg="add mod">
          <ac:chgData name="Phạm Trần Anh Tiên" userId="2dcdee82-1241-4804-bd14-e0f0877abf67" providerId="ADAL" clId="{B072E9DD-AF8D-4CE7-93EC-BCEF1FB86DAD}" dt="2022-11-25T11:35:28.617" v="8332" actId="208"/>
          <ac:cxnSpMkLst>
            <pc:docMk/>
            <pc:sldMk cId="1084235340" sldId="300"/>
            <ac:cxnSpMk id="14" creationId="{27DFAF08-0891-0217-EA6B-B0BFDCFEC8E6}"/>
          </ac:cxnSpMkLst>
        </pc:cxnChg>
        <pc:cxnChg chg="add mod">
          <ac:chgData name="Phạm Trần Anh Tiên" userId="2dcdee82-1241-4804-bd14-e0f0877abf67" providerId="ADAL" clId="{B072E9DD-AF8D-4CE7-93EC-BCEF1FB86DAD}" dt="2022-11-25T11:35:28.617" v="8332" actId="208"/>
          <ac:cxnSpMkLst>
            <pc:docMk/>
            <pc:sldMk cId="1084235340" sldId="300"/>
            <ac:cxnSpMk id="15" creationId="{E7142A78-9A24-EFD1-F588-48646491EA0B}"/>
          </ac:cxnSpMkLst>
        </pc:cxnChg>
        <pc:cxnChg chg="add mod">
          <ac:chgData name="Phạm Trần Anh Tiên" userId="2dcdee82-1241-4804-bd14-e0f0877abf67" providerId="ADAL" clId="{B072E9DD-AF8D-4CE7-93EC-BCEF1FB86DAD}" dt="2022-11-25T11:35:28.617" v="8332" actId="208"/>
          <ac:cxnSpMkLst>
            <pc:docMk/>
            <pc:sldMk cId="1084235340" sldId="300"/>
            <ac:cxnSpMk id="18" creationId="{F91919E7-35EF-4D28-E036-A4FDEE5B60C9}"/>
          </ac:cxnSpMkLst>
        </pc:cxnChg>
        <pc:cxnChg chg="add mod">
          <ac:chgData name="Phạm Trần Anh Tiên" userId="2dcdee82-1241-4804-bd14-e0f0877abf67" providerId="ADAL" clId="{B072E9DD-AF8D-4CE7-93EC-BCEF1FB86DAD}" dt="2022-11-25T11:35:28.617" v="8332" actId="208"/>
          <ac:cxnSpMkLst>
            <pc:docMk/>
            <pc:sldMk cId="1084235340" sldId="300"/>
            <ac:cxnSpMk id="20" creationId="{A2937092-A3B9-CFAD-7771-08FBDEBE7E7E}"/>
          </ac:cxnSpMkLst>
        </pc:cxnChg>
      </pc:sldChg>
      <pc:sldChg chg="addSp delSp modSp new del mod ord">
        <pc:chgData name="Phạm Trần Anh Tiên" userId="2dcdee82-1241-4804-bd14-e0f0877abf67" providerId="ADAL" clId="{B072E9DD-AF8D-4CE7-93EC-BCEF1FB86DAD}" dt="2022-11-20T06:36:25.180" v="7407" actId="47"/>
        <pc:sldMkLst>
          <pc:docMk/>
          <pc:sldMk cId="1560121134" sldId="300"/>
        </pc:sldMkLst>
        <pc:spChg chg="del">
          <ac:chgData name="Phạm Trần Anh Tiên" userId="2dcdee82-1241-4804-bd14-e0f0877abf67" providerId="ADAL" clId="{B072E9DD-AF8D-4CE7-93EC-BCEF1FB86DAD}" dt="2022-11-20T06:36:00.292" v="7402" actId="478"/>
          <ac:spMkLst>
            <pc:docMk/>
            <pc:sldMk cId="1560121134" sldId="300"/>
            <ac:spMk id="2" creationId="{4E02A04F-22F4-8370-0E89-DA1955D67198}"/>
          </ac:spMkLst>
        </pc:spChg>
        <pc:spChg chg="del">
          <ac:chgData name="Phạm Trần Anh Tiên" userId="2dcdee82-1241-4804-bd14-e0f0877abf67" providerId="ADAL" clId="{B072E9DD-AF8D-4CE7-93EC-BCEF1FB86DAD}" dt="2022-11-20T06:36:00.292" v="7402" actId="478"/>
          <ac:spMkLst>
            <pc:docMk/>
            <pc:sldMk cId="1560121134" sldId="300"/>
            <ac:spMk id="3" creationId="{48E3F457-4FFB-5275-EDEA-DF0C215B9F1D}"/>
          </ac:spMkLst>
        </pc:spChg>
        <pc:spChg chg="del">
          <ac:chgData name="Phạm Trần Anh Tiên" userId="2dcdee82-1241-4804-bd14-e0f0877abf67" providerId="ADAL" clId="{B072E9DD-AF8D-4CE7-93EC-BCEF1FB86DAD}" dt="2022-11-20T06:36:00.292" v="7402" actId="478"/>
          <ac:spMkLst>
            <pc:docMk/>
            <pc:sldMk cId="1560121134" sldId="300"/>
            <ac:spMk id="4" creationId="{F93ADCBC-3F91-6291-B153-5CEFDC4ACDF3}"/>
          </ac:spMkLst>
        </pc:spChg>
        <pc:spChg chg="add mod">
          <ac:chgData name="Phạm Trần Anh Tiên" userId="2dcdee82-1241-4804-bd14-e0f0877abf67" providerId="ADAL" clId="{B072E9DD-AF8D-4CE7-93EC-BCEF1FB86DAD}" dt="2022-11-20T06:36:05.524" v="7406" actId="207"/>
          <ac:spMkLst>
            <pc:docMk/>
            <pc:sldMk cId="1560121134" sldId="300"/>
            <ac:spMk id="7" creationId="{EE96AF97-377C-EEE1-27BC-86261B58CEB4}"/>
          </ac:spMkLst>
        </pc:spChg>
        <pc:spChg chg="add mod">
          <ac:chgData name="Phạm Trần Anh Tiên" userId="2dcdee82-1241-4804-bd14-e0f0877abf67" providerId="ADAL" clId="{B072E9DD-AF8D-4CE7-93EC-BCEF1FB86DAD}" dt="2022-11-20T06:36:05.524" v="7406" actId="207"/>
          <ac:spMkLst>
            <pc:docMk/>
            <pc:sldMk cId="1560121134" sldId="300"/>
            <ac:spMk id="8" creationId="{A3F6029B-FDA5-835D-C035-725A2E519885}"/>
          </ac:spMkLst>
        </pc:spChg>
        <pc:picChg chg="add mod">
          <ac:chgData name="Phạm Trần Anh Tiên" userId="2dcdee82-1241-4804-bd14-e0f0877abf67" providerId="ADAL" clId="{B072E9DD-AF8D-4CE7-93EC-BCEF1FB86DAD}" dt="2022-11-20T06:36:00.555" v="7403"/>
          <ac:picMkLst>
            <pc:docMk/>
            <pc:sldMk cId="1560121134" sldId="300"/>
            <ac:picMk id="5" creationId="{79FF9A9E-6DB8-9DD2-0791-96F0BEFE8455}"/>
          </ac:picMkLst>
        </pc:picChg>
        <pc:picChg chg="add mod">
          <ac:chgData name="Phạm Trần Anh Tiên" userId="2dcdee82-1241-4804-bd14-e0f0877abf67" providerId="ADAL" clId="{B072E9DD-AF8D-4CE7-93EC-BCEF1FB86DAD}" dt="2022-11-20T06:36:00.555" v="7403"/>
          <ac:picMkLst>
            <pc:docMk/>
            <pc:sldMk cId="1560121134" sldId="300"/>
            <ac:picMk id="6" creationId="{D603A5AD-ED77-AADD-9C23-822935FC7593}"/>
          </ac:picMkLst>
        </pc:picChg>
        <pc:picChg chg="add mod">
          <ac:chgData name="Phạm Trần Anh Tiên" userId="2dcdee82-1241-4804-bd14-e0f0877abf67" providerId="ADAL" clId="{B072E9DD-AF8D-4CE7-93EC-BCEF1FB86DAD}" dt="2022-11-20T06:36:00.555" v="7403"/>
          <ac:picMkLst>
            <pc:docMk/>
            <pc:sldMk cId="1560121134" sldId="300"/>
            <ac:picMk id="9" creationId="{E58595E4-9F37-C6A5-FBB6-458CAA50A799}"/>
          </ac:picMkLst>
        </pc:picChg>
        <pc:picChg chg="add mod">
          <ac:chgData name="Phạm Trần Anh Tiên" userId="2dcdee82-1241-4804-bd14-e0f0877abf67" providerId="ADAL" clId="{B072E9DD-AF8D-4CE7-93EC-BCEF1FB86DAD}" dt="2022-11-20T06:36:00.555" v="7403"/>
          <ac:picMkLst>
            <pc:docMk/>
            <pc:sldMk cId="1560121134" sldId="300"/>
            <ac:picMk id="10" creationId="{DBF53E08-2D2E-7495-8786-A1A1A071BF4A}"/>
          </ac:picMkLst>
        </pc:picChg>
      </pc:sldChg>
      <pc:sldChg chg="addSp delSp modSp add mod ord">
        <pc:chgData name="Phạm Trần Anh Tiên" userId="2dcdee82-1241-4804-bd14-e0f0877abf67" providerId="ADAL" clId="{B072E9DD-AF8D-4CE7-93EC-BCEF1FB86DAD}" dt="2022-11-25T15:59:05.716" v="8599" actId="1076"/>
        <pc:sldMkLst>
          <pc:docMk/>
          <pc:sldMk cId="2181308502" sldId="300"/>
        </pc:sldMkLst>
        <pc:spChg chg="mod">
          <ac:chgData name="Phạm Trần Anh Tiên" userId="2dcdee82-1241-4804-bd14-e0f0877abf67" providerId="ADAL" clId="{B072E9DD-AF8D-4CE7-93EC-BCEF1FB86DAD}" dt="2022-11-25T15:58:39.740" v="8583" actId="1076"/>
          <ac:spMkLst>
            <pc:docMk/>
            <pc:sldMk cId="2181308502" sldId="300"/>
            <ac:spMk id="2" creationId="{40F7B5EE-3F71-E0B6-63B3-F4F59D0F18B9}"/>
          </ac:spMkLst>
        </pc:spChg>
        <pc:spChg chg="del">
          <ac:chgData name="Phạm Trần Anh Tiên" userId="2dcdee82-1241-4804-bd14-e0f0877abf67" providerId="ADAL" clId="{B072E9DD-AF8D-4CE7-93EC-BCEF1FB86DAD}" dt="2022-11-25T15:45:50.673" v="8501" actId="478"/>
          <ac:spMkLst>
            <pc:docMk/>
            <pc:sldMk cId="2181308502" sldId="300"/>
            <ac:spMk id="8" creationId="{27ACD973-4377-2FA1-84F1-A0D6B1B2324F}"/>
          </ac:spMkLst>
        </pc:spChg>
        <pc:spChg chg="del">
          <ac:chgData name="Phạm Trần Anh Tiên" userId="2dcdee82-1241-4804-bd14-e0f0877abf67" providerId="ADAL" clId="{B072E9DD-AF8D-4CE7-93EC-BCEF1FB86DAD}" dt="2022-11-25T15:45:50.673" v="8501" actId="478"/>
          <ac:spMkLst>
            <pc:docMk/>
            <pc:sldMk cId="2181308502" sldId="300"/>
            <ac:spMk id="12" creationId="{95CDA992-89D8-DD92-5E35-EEA2BE8AFD46}"/>
          </ac:spMkLst>
        </pc:spChg>
        <pc:spChg chg="add mod">
          <ac:chgData name="Phạm Trần Anh Tiên" userId="2dcdee82-1241-4804-bd14-e0f0877abf67" providerId="ADAL" clId="{B072E9DD-AF8D-4CE7-93EC-BCEF1FB86DAD}" dt="2022-11-25T15:59:05.716" v="8599" actId="1076"/>
          <ac:spMkLst>
            <pc:docMk/>
            <pc:sldMk cId="2181308502" sldId="300"/>
            <ac:spMk id="15" creationId="{3E4CF64A-12FC-6996-F7ED-EE69AA002355}"/>
          </ac:spMkLst>
        </pc:spChg>
        <pc:spChg chg="add del mod">
          <ac:chgData name="Phạm Trần Anh Tiên" userId="2dcdee82-1241-4804-bd14-e0f0877abf67" providerId="ADAL" clId="{B072E9DD-AF8D-4CE7-93EC-BCEF1FB86DAD}" dt="2022-11-25T15:46:20.235" v="8508" actId="478"/>
          <ac:spMkLst>
            <pc:docMk/>
            <pc:sldMk cId="2181308502" sldId="300"/>
            <ac:spMk id="16" creationId="{B2CDC9F6-04CC-73EB-BF48-7B1056419A6F}"/>
          </ac:spMkLst>
        </pc:spChg>
        <pc:spChg chg="add mod">
          <ac:chgData name="Phạm Trần Anh Tiên" userId="2dcdee82-1241-4804-bd14-e0f0877abf67" providerId="ADAL" clId="{B072E9DD-AF8D-4CE7-93EC-BCEF1FB86DAD}" dt="2022-11-25T15:58:46.304" v="8584" actId="1076"/>
          <ac:spMkLst>
            <pc:docMk/>
            <pc:sldMk cId="2181308502" sldId="300"/>
            <ac:spMk id="17" creationId="{874BC966-BB7B-28DC-9385-D00F46D69769}"/>
          </ac:spMkLst>
        </pc:spChg>
        <pc:spChg chg="del">
          <ac:chgData name="Phạm Trần Anh Tiên" userId="2dcdee82-1241-4804-bd14-e0f0877abf67" providerId="ADAL" clId="{B072E9DD-AF8D-4CE7-93EC-BCEF1FB86DAD}" dt="2022-11-25T15:45:50.673" v="8501" actId="478"/>
          <ac:spMkLst>
            <pc:docMk/>
            <pc:sldMk cId="2181308502" sldId="300"/>
            <ac:spMk id="18" creationId="{128F66B6-206E-9C2A-AECC-C2FCDD314959}"/>
          </ac:spMkLst>
        </pc:spChg>
        <pc:spChg chg="add mod">
          <ac:chgData name="Phạm Trần Anh Tiên" userId="2dcdee82-1241-4804-bd14-e0f0877abf67" providerId="ADAL" clId="{B072E9DD-AF8D-4CE7-93EC-BCEF1FB86DAD}" dt="2022-11-25T15:58:46.304" v="8584" actId="1076"/>
          <ac:spMkLst>
            <pc:docMk/>
            <pc:sldMk cId="2181308502" sldId="300"/>
            <ac:spMk id="19" creationId="{29775675-2111-D73B-8155-B7089960C4E8}"/>
          </ac:spMkLst>
        </pc:spChg>
        <pc:spChg chg="del">
          <ac:chgData name="Phạm Trần Anh Tiên" userId="2dcdee82-1241-4804-bd14-e0f0877abf67" providerId="ADAL" clId="{B072E9DD-AF8D-4CE7-93EC-BCEF1FB86DAD}" dt="2022-11-25T15:45:53.548" v="8502" actId="478"/>
          <ac:spMkLst>
            <pc:docMk/>
            <pc:sldMk cId="2181308502" sldId="300"/>
            <ac:spMk id="24" creationId="{F9EDC55A-CE7A-DC93-456A-5DE2CE443556}"/>
          </ac:spMkLst>
        </pc:spChg>
        <pc:spChg chg="del">
          <ac:chgData name="Phạm Trần Anh Tiên" userId="2dcdee82-1241-4804-bd14-e0f0877abf67" providerId="ADAL" clId="{B072E9DD-AF8D-4CE7-93EC-BCEF1FB86DAD}" dt="2022-11-25T15:45:50.673" v="8501" actId="478"/>
          <ac:spMkLst>
            <pc:docMk/>
            <pc:sldMk cId="2181308502" sldId="300"/>
            <ac:spMk id="25" creationId="{B3915494-5384-1ED5-3C40-4AD9EC2BFE3E}"/>
          </ac:spMkLst>
        </pc:spChg>
        <pc:spChg chg="del">
          <ac:chgData name="Phạm Trần Anh Tiên" userId="2dcdee82-1241-4804-bd14-e0f0877abf67" providerId="ADAL" clId="{B072E9DD-AF8D-4CE7-93EC-BCEF1FB86DAD}" dt="2022-11-25T15:45:50.673" v="8501" actId="478"/>
          <ac:spMkLst>
            <pc:docMk/>
            <pc:sldMk cId="2181308502" sldId="300"/>
            <ac:spMk id="29" creationId="{F773CC87-125D-D48A-B13C-309A29E3870B}"/>
          </ac:spMkLst>
        </pc:spChg>
        <pc:picChg chg="mod">
          <ac:chgData name="Phạm Trần Anh Tiên" userId="2dcdee82-1241-4804-bd14-e0f0877abf67" providerId="ADAL" clId="{B072E9DD-AF8D-4CE7-93EC-BCEF1FB86DAD}" dt="2022-11-25T15:58:37.815" v="8581" actId="1076"/>
          <ac:picMkLst>
            <pc:docMk/>
            <pc:sldMk cId="2181308502" sldId="300"/>
            <ac:picMk id="10" creationId="{24B4E225-B149-A07C-EEEA-CC26C6968C2C}"/>
          </ac:picMkLst>
        </pc:picChg>
        <pc:picChg chg="del">
          <ac:chgData name="Phạm Trần Anh Tiên" userId="2dcdee82-1241-4804-bd14-e0f0877abf67" providerId="ADAL" clId="{B072E9DD-AF8D-4CE7-93EC-BCEF1FB86DAD}" dt="2022-11-25T15:45:53.548" v="8502" actId="478"/>
          <ac:picMkLst>
            <pc:docMk/>
            <pc:sldMk cId="2181308502" sldId="300"/>
            <ac:picMk id="1026" creationId="{AF59517D-4CA0-8BAE-9095-E39040C45E2A}"/>
          </ac:picMkLst>
        </pc:picChg>
        <pc:picChg chg="del">
          <ac:chgData name="Phạm Trần Anh Tiên" userId="2dcdee82-1241-4804-bd14-e0f0877abf67" providerId="ADAL" clId="{B072E9DD-AF8D-4CE7-93EC-BCEF1FB86DAD}" dt="2022-11-25T15:45:50.673" v="8501" actId="478"/>
          <ac:picMkLst>
            <pc:docMk/>
            <pc:sldMk cId="2181308502" sldId="300"/>
            <ac:picMk id="1028" creationId="{391A976A-B15A-A8AC-9E96-C4F4FCACA0EE}"/>
          </ac:picMkLst>
        </pc:picChg>
        <pc:picChg chg="add mod">
          <ac:chgData name="Phạm Trần Anh Tiên" userId="2dcdee82-1241-4804-bd14-e0f0877abf67" providerId="ADAL" clId="{B072E9DD-AF8D-4CE7-93EC-BCEF1FB86DAD}" dt="2022-11-25T15:58:46.304" v="8584" actId="1076"/>
          <ac:picMkLst>
            <pc:docMk/>
            <pc:sldMk cId="2181308502" sldId="300"/>
            <ac:picMk id="2050" creationId="{0142A4E5-C893-8F76-CEE2-0825F9BD7E5B}"/>
          </ac:picMkLst>
        </pc:picChg>
        <pc:cxnChg chg="del">
          <ac:chgData name="Phạm Trần Anh Tiên" userId="2dcdee82-1241-4804-bd14-e0f0877abf67" providerId="ADAL" clId="{B072E9DD-AF8D-4CE7-93EC-BCEF1FB86DAD}" dt="2022-11-25T15:45:50.673" v="8501" actId="478"/>
          <ac:cxnSpMkLst>
            <pc:docMk/>
            <pc:sldMk cId="2181308502" sldId="300"/>
            <ac:cxnSpMk id="3" creationId="{BB80625B-3E3E-A765-E5DF-608F4BDF26F2}"/>
          </ac:cxnSpMkLst>
        </pc:cxnChg>
        <pc:cxnChg chg="add mod">
          <ac:chgData name="Phạm Trần Anh Tiên" userId="2dcdee82-1241-4804-bd14-e0f0877abf67" providerId="ADAL" clId="{B072E9DD-AF8D-4CE7-93EC-BCEF1FB86DAD}" dt="2022-11-25T15:58:49.159" v="8585" actId="14100"/>
          <ac:cxnSpMkLst>
            <pc:docMk/>
            <pc:sldMk cId="2181308502" sldId="300"/>
            <ac:cxnSpMk id="5" creationId="{F5B184FD-5313-7F62-B24E-6B544873B24B}"/>
          </ac:cxnSpMkLst>
        </pc:cxnChg>
        <pc:cxnChg chg="del">
          <ac:chgData name="Phạm Trần Anh Tiên" userId="2dcdee82-1241-4804-bd14-e0f0877abf67" providerId="ADAL" clId="{B072E9DD-AF8D-4CE7-93EC-BCEF1FB86DAD}" dt="2022-11-25T15:45:50.673" v="8501" actId="478"/>
          <ac:cxnSpMkLst>
            <pc:docMk/>
            <pc:sldMk cId="2181308502" sldId="300"/>
            <ac:cxnSpMk id="11" creationId="{2004B6A7-0011-AA8B-E898-9EB688312576}"/>
          </ac:cxnSpMkLst>
        </pc:cxnChg>
        <pc:cxnChg chg="del">
          <ac:chgData name="Phạm Trần Anh Tiên" userId="2dcdee82-1241-4804-bd14-e0f0877abf67" providerId="ADAL" clId="{B072E9DD-AF8D-4CE7-93EC-BCEF1FB86DAD}" dt="2022-11-25T15:45:50.673" v="8501" actId="478"/>
          <ac:cxnSpMkLst>
            <pc:docMk/>
            <pc:sldMk cId="2181308502" sldId="300"/>
            <ac:cxnSpMk id="13" creationId="{E384658D-097B-7CFA-7C05-4A9C56BFBE34}"/>
          </ac:cxnSpMkLst>
        </pc:cxnChg>
        <pc:cxnChg chg="del">
          <ac:chgData name="Phạm Trần Anh Tiên" userId="2dcdee82-1241-4804-bd14-e0f0877abf67" providerId="ADAL" clId="{B072E9DD-AF8D-4CE7-93EC-BCEF1FB86DAD}" dt="2022-11-25T15:45:50.673" v="8501" actId="478"/>
          <ac:cxnSpMkLst>
            <pc:docMk/>
            <pc:sldMk cId="2181308502" sldId="300"/>
            <ac:cxnSpMk id="14" creationId="{43FD58D6-8735-B136-80AB-28849FB86DEA}"/>
          </ac:cxnSpMkLst>
        </pc:cxnChg>
        <pc:cxnChg chg="add mod">
          <ac:chgData name="Phạm Trần Anh Tiên" userId="2dcdee82-1241-4804-bd14-e0f0877abf67" providerId="ADAL" clId="{B072E9DD-AF8D-4CE7-93EC-BCEF1FB86DAD}" dt="2022-11-25T15:58:46.304" v="8584" actId="1076"/>
          <ac:cxnSpMkLst>
            <pc:docMk/>
            <pc:sldMk cId="2181308502" sldId="300"/>
            <ac:cxnSpMk id="20" creationId="{6A8EF1A8-F4AE-D4A2-F4AB-FE4C6A2C4328}"/>
          </ac:cxnSpMkLst>
        </pc:cxnChg>
        <pc:cxnChg chg="add mod">
          <ac:chgData name="Phạm Trần Anh Tiên" userId="2dcdee82-1241-4804-bd14-e0f0877abf67" providerId="ADAL" clId="{B072E9DD-AF8D-4CE7-93EC-BCEF1FB86DAD}" dt="2022-11-25T15:58:46.304" v="8584" actId="1076"/>
          <ac:cxnSpMkLst>
            <pc:docMk/>
            <pc:sldMk cId="2181308502" sldId="300"/>
            <ac:cxnSpMk id="22" creationId="{01C891FF-E526-97F9-76B3-CE85809B7577}"/>
          </ac:cxnSpMkLst>
        </pc:cxnChg>
      </pc:sldChg>
      <pc:sldChg chg="add del">
        <pc:chgData name="Phạm Trần Anh Tiên" userId="2dcdee82-1241-4804-bd14-e0f0877abf67" providerId="ADAL" clId="{B072E9DD-AF8D-4CE7-93EC-BCEF1FB86DAD}" dt="2022-11-20T06:35:58.146" v="7400" actId="47"/>
        <pc:sldMkLst>
          <pc:docMk/>
          <pc:sldMk cId="3159486769" sldId="300"/>
        </pc:sldMkLst>
      </pc:sldChg>
      <pc:sldChg chg="addSp delSp modSp new del mod">
        <pc:chgData name="Phạm Trần Anh Tiên" userId="2dcdee82-1241-4804-bd14-e0f0877abf67" providerId="ADAL" clId="{B072E9DD-AF8D-4CE7-93EC-BCEF1FB86DAD}" dt="2022-11-25T15:45:34.099" v="8497" actId="47"/>
        <pc:sldMkLst>
          <pc:docMk/>
          <pc:sldMk cId="3885109083" sldId="300"/>
        </pc:sldMkLst>
        <pc:spChg chg="del">
          <ac:chgData name="Phạm Trần Anh Tiên" userId="2dcdee82-1241-4804-bd14-e0f0877abf67" providerId="ADAL" clId="{B072E9DD-AF8D-4CE7-93EC-BCEF1FB86DAD}" dt="2022-11-25T15:44:50.932" v="8492" actId="478"/>
          <ac:spMkLst>
            <pc:docMk/>
            <pc:sldMk cId="3885109083" sldId="300"/>
            <ac:spMk id="2" creationId="{CCFF38AF-55E6-149E-A31F-9BCEC743A5C6}"/>
          </ac:spMkLst>
        </pc:spChg>
        <pc:spChg chg="del">
          <ac:chgData name="Phạm Trần Anh Tiên" userId="2dcdee82-1241-4804-bd14-e0f0877abf67" providerId="ADAL" clId="{B072E9DD-AF8D-4CE7-93EC-BCEF1FB86DAD}" dt="2022-11-25T15:44:50.932" v="8492" actId="478"/>
          <ac:spMkLst>
            <pc:docMk/>
            <pc:sldMk cId="3885109083" sldId="300"/>
            <ac:spMk id="3" creationId="{F3573AAC-B661-3C93-4BA9-C0F09A9F74C8}"/>
          </ac:spMkLst>
        </pc:spChg>
        <pc:spChg chg="del">
          <ac:chgData name="Phạm Trần Anh Tiên" userId="2dcdee82-1241-4804-bd14-e0f0877abf67" providerId="ADAL" clId="{B072E9DD-AF8D-4CE7-93EC-BCEF1FB86DAD}" dt="2022-11-25T15:44:50.932" v="8492" actId="478"/>
          <ac:spMkLst>
            <pc:docMk/>
            <pc:sldMk cId="3885109083" sldId="300"/>
            <ac:spMk id="4" creationId="{E8EDD136-944A-22B4-4559-C7D065B48946}"/>
          </ac:spMkLst>
        </pc:spChg>
        <pc:spChg chg="add mod">
          <ac:chgData name="Phạm Trần Anh Tiên" userId="2dcdee82-1241-4804-bd14-e0f0877abf67" providerId="ADAL" clId="{B072E9DD-AF8D-4CE7-93EC-BCEF1FB86DAD}" dt="2022-11-25T15:44:56.311" v="8495" actId="207"/>
          <ac:spMkLst>
            <pc:docMk/>
            <pc:sldMk cId="3885109083" sldId="300"/>
            <ac:spMk id="7" creationId="{5F23EF87-61CE-DBE2-4C97-B26C911D6EB5}"/>
          </ac:spMkLst>
        </pc:spChg>
        <pc:spChg chg="add mod">
          <ac:chgData name="Phạm Trần Anh Tiên" userId="2dcdee82-1241-4804-bd14-e0f0877abf67" providerId="ADAL" clId="{B072E9DD-AF8D-4CE7-93EC-BCEF1FB86DAD}" dt="2022-11-25T15:44:56.311" v="8495" actId="207"/>
          <ac:spMkLst>
            <pc:docMk/>
            <pc:sldMk cId="3885109083" sldId="300"/>
            <ac:spMk id="9" creationId="{8EB5F3A8-9909-B02F-21E0-C9CEB53A746A}"/>
          </ac:spMkLst>
        </pc:spChg>
        <pc:spChg chg="add mod">
          <ac:chgData name="Phạm Trần Anh Tiên" userId="2dcdee82-1241-4804-bd14-e0f0877abf67" providerId="ADAL" clId="{B072E9DD-AF8D-4CE7-93EC-BCEF1FB86DAD}" dt="2022-11-25T15:44:56.311" v="8495" actId="207"/>
          <ac:spMkLst>
            <pc:docMk/>
            <pc:sldMk cId="3885109083" sldId="300"/>
            <ac:spMk id="14" creationId="{DFE56AD6-FB2F-FC6C-3D90-DEC04A46FFFD}"/>
          </ac:spMkLst>
        </pc:spChg>
        <pc:spChg chg="add mod">
          <ac:chgData name="Phạm Trần Anh Tiên" userId="2dcdee82-1241-4804-bd14-e0f0877abf67" providerId="ADAL" clId="{B072E9DD-AF8D-4CE7-93EC-BCEF1FB86DAD}" dt="2022-11-25T15:44:56.311" v="8495" actId="207"/>
          <ac:spMkLst>
            <pc:docMk/>
            <pc:sldMk cId="3885109083" sldId="300"/>
            <ac:spMk id="15" creationId="{A62CE6BD-6070-AF5C-C2A8-B9B663647AA8}"/>
          </ac:spMkLst>
        </pc:spChg>
        <pc:spChg chg="add mod">
          <ac:chgData name="Phạm Trần Anh Tiên" userId="2dcdee82-1241-4804-bd14-e0f0877abf67" providerId="ADAL" clId="{B072E9DD-AF8D-4CE7-93EC-BCEF1FB86DAD}" dt="2022-11-25T15:44:56.311" v="8495" actId="207"/>
          <ac:spMkLst>
            <pc:docMk/>
            <pc:sldMk cId="3885109083" sldId="300"/>
            <ac:spMk id="16" creationId="{A4ADA019-3BA4-8EC7-21F5-6AF054FC8DB6}"/>
          </ac:spMkLst>
        </pc:spChg>
        <pc:spChg chg="add mod">
          <ac:chgData name="Phạm Trần Anh Tiên" userId="2dcdee82-1241-4804-bd14-e0f0877abf67" providerId="ADAL" clId="{B072E9DD-AF8D-4CE7-93EC-BCEF1FB86DAD}" dt="2022-11-25T15:44:56.311" v="8495" actId="207"/>
          <ac:spMkLst>
            <pc:docMk/>
            <pc:sldMk cId="3885109083" sldId="300"/>
            <ac:spMk id="17" creationId="{D3946368-E38B-5C30-557E-23907463A688}"/>
          </ac:spMkLst>
        </pc:spChg>
        <pc:picChg chg="add mod">
          <ac:chgData name="Phạm Trần Anh Tiên" userId="2dcdee82-1241-4804-bd14-e0f0877abf67" providerId="ADAL" clId="{B072E9DD-AF8D-4CE7-93EC-BCEF1FB86DAD}" dt="2022-11-25T15:44:56.311" v="8495" actId="207"/>
          <ac:picMkLst>
            <pc:docMk/>
            <pc:sldMk cId="3885109083" sldId="300"/>
            <ac:picMk id="5" creationId="{E72DD060-3AC1-CE2C-9205-38D71FE20E0C}"/>
          </ac:picMkLst>
        </pc:picChg>
        <pc:picChg chg="add mod">
          <ac:chgData name="Phạm Trần Anh Tiên" userId="2dcdee82-1241-4804-bd14-e0f0877abf67" providerId="ADAL" clId="{B072E9DD-AF8D-4CE7-93EC-BCEF1FB86DAD}" dt="2022-11-25T15:44:56.311" v="8495" actId="207"/>
          <ac:picMkLst>
            <pc:docMk/>
            <pc:sldMk cId="3885109083" sldId="300"/>
            <ac:picMk id="10" creationId="{C0897F39-19BB-889D-5701-DC176DDC879C}"/>
          </ac:picMkLst>
        </pc:picChg>
        <pc:picChg chg="add mod">
          <ac:chgData name="Phạm Trần Anh Tiên" userId="2dcdee82-1241-4804-bd14-e0f0877abf67" providerId="ADAL" clId="{B072E9DD-AF8D-4CE7-93EC-BCEF1FB86DAD}" dt="2022-11-25T15:44:56.311" v="8495" actId="207"/>
          <ac:picMkLst>
            <pc:docMk/>
            <pc:sldMk cId="3885109083" sldId="300"/>
            <ac:picMk id="11" creationId="{3332E730-8C77-F765-5465-E4513EF14626}"/>
          </ac:picMkLst>
        </pc:picChg>
        <pc:cxnChg chg="add mod">
          <ac:chgData name="Phạm Trần Anh Tiên" userId="2dcdee82-1241-4804-bd14-e0f0877abf67" providerId="ADAL" clId="{B072E9DD-AF8D-4CE7-93EC-BCEF1FB86DAD}" dt="2022-11-25T15:45:01.631" v="8496" actId="208"/>
          <ac:cxnSpMkLst>
            <pc:docMk/>
            <pc:sldMk cId="3885109083" sldId="300"/>
            <ac:cxnSpMk id="6" creationId="{B684B077-5E16-D464-ECB8-CF8E7ECCCBA1}"/>
          </ac:cxnSpMkLst>
        </pc:cxnChg>
        <pc:cxnChg chg="add mod">
          <ac:chgData name="Phạm Trần Anh Tiên" userId="2dcdee82-1241-4804-bd14-e0f0877abf67" providerId="ADAL" clId="{B072E9DD-AF8D-4CE7-93EC-BCEF1FB86DAD}" dt="2022-11-25T15:45:01.631" v="8496" actId="208"/>
          <ac:cxnSpMkLst>
            <pc:docMk/>
            <pc:sldMk cId="3885109083" sldId="300"/>
            <ac:cxnSpMk id="8" creationId="{5DB00A10-C0CB-8837-0EF5-FE8E2DB8FE86}"/>
          </ac:cxnSpMkLst>
        </pc:cxnChg>
        <pc:cxnChg chg="add mod">
          <ac:chgData name="Phạm Trần Anh Tiên" userId="2dcdee82-1241-4804-bd14-e0f0877abf67" providerId="ADAL" clId="{B072E9DD-AF8D-4CE7-93EC-BCEF1FB86DAD}" dt="2022-11-25T15:45:01.631" v="8496" actId="208"/>
          <ac:cxnSpMkLst>
            <pc:docMk/>
            <pc:sldMk cId="3885109083" sldId="300"/>
            <ac:cxnSpMk id="12" creationId="{E9FF17A5-EE76-4DED-3876-09300FD0511C}"/>
          </ac:cxnSpMkLst>
        </pc:cxnChg>
        <pc:cxnChg chg="add mod">
          <ac:chgData name="Phạm Trần Anh Tiên" userId="2dcdee82-1241-4804-bd14-e0f0877abf67" providerId="ADAL" clId="{B072E9DD-AF8D-4CE7-93EC-BCEF1FB86DAD}" dt="2022-11-25T15:45:01.631" v="8496" actId="208"/>
          <ac:cxnSpMkLst>
            <pc:docMk/>
            <pc:sldMk cId="3885109083" sldId="300"/>
            <ac:cxnSpMk id="13" creationId="{A149A591-07B6-A1D0-A064-9B9CDCE3F0A1}"/>
          </ac:cxnSpMkLst>
        </pc:cxnChg>
      </pc:sldChg>
      <pc:sldChg chg="addSp delSp modSp new del mod">
        <pc:chgData name="Phạm Trần Anh Tiên" userId="2dcdee82-1241-4804-bd14-e0f0877abf67" providerId="ADAL" clId="{B072E9DD-AF8D-4CE7-93EC-BCEF1FB86DAD}" dt="2022-11-25T15:49:37.441" v="8530" actId="47"/>
        <pc:sldMkLst>
          <pc:docMk/>
          <pc:sldMk cId="38769260" sldId="301"/>
        </pc:sldMkLst>
        <pc:spChg chg="del">
          <ac:chgData name="Phạm Trần Anh Tiên" userId="2dcdee82-1241-4804-bd14-e0f0877abf67" providerId="ADAL" clId="{B072E9DD-AF8D-4CE7-93EC-BCEF1FB86DAD}" dt="2022-11-25T15:48:44.132" v="8526" actId="478"/>
          <ac:spMkLst>
            <pc:docMk/>
            <pc:sldMk cId="38769260" sldId="301"/>
            <ac:spMk id="2" creationId="{FF2ED21B-7612-68E6-4C06-911478C667BA}"/>
          </ac:spMkLst>
        </pc:spChg>
        <pc:spChg chg="del">
          <ac:chgData name="Phạm Trần Anh Tiên" userId="2dcdee82-1241-4804-bd14-e0f0877abf67" providerId="ADAL" clId="{B072E9DD-AF8D-4CE7-93EC-BCEF1FB86DAD}" dt="2022-11-25T15:48:44.132" v="8526" actId="478"/>
          <ac:spMkLst>
            <pc:docMk/>
            <pc:sldMk cId="38769260" sldId="301"/>
            <ac:spMk id="3" creationId="{639836E2-C752-A565-15F9-65E63032350F}"/>
          </ac:spMkLst>
        </pc:spChg>
        <pc:spChg chg="del">
          <ac:chgData name="Phạm Trần Anh Tiên" userId="2dcdee82-1241-4804-bd14-e0f0877abf67" providerId="ADAL" clId="{B072E9DD-AF8D-4CE7-93EC-BCEF1FB86DAD}" dt="2022-11-25T15:48:44.132" v="8526" actId="478"/>
          <ac:spMkLst>
            <pc:docMk/>
            <pc:sldMk cId="38769260" sldId="301"/>
            <ac:spMk id="4" creationId="{A1B162B2-7720-75DC-A50B-789D28B92A10}"/>
          </ac:spMkLst>
        </pc:spChg>
        <pc:spChg chg="add mod">
          <ac:chgData name="Phạm Trần Anh Tiên" userId="2dcdee82-1241-4804-bd14-e0f0877abf67" providerId="ADAL" clId="{B072E9DD-AF8D-4CE7-93EC-BCEF1FB86DAD}" dt="2022-11-25T15:48:46.721" v="8528" actId="207"/>
          <ac:spMkLst>
            <pc:docMk/>
            <pc:sldMk cId="38769260" sldId="301"/>
            <ac:spMk id="8" creationId="{D5E6E40F-ABB2-A231-4DE0-1FA294897C70}"/>
          </ac:spMkLst>
        </pc:spChg>
        <pc:spChg chg="add mod">
          <ac:chgData name="Phạm Trần Anh Tiên" userId="2dcdee82-1241-4804-bd14-e0f0877abf67" providerId="ADAL" clId="{B072E9DD-AF8D-4CE7-93EC-BCEF1FB86DAD}" dt="2022-11-25T15:48:46.721" v="8528" actId="207"/>
          <ac:spMkLst>
            <pc:docMk/>
            <pc:sldMk cId="38769260" sldId="301"/>
            <ac:spMk id="9" creationId="{066EF485-3B84-204C-9777-F20FB7BFBA1A}"/>
          </ac:spMkLst>
        </pc:spChg>
        <pc:spChg chg="add mod">
          <ac:chgData name="Phạm Trần Anh Tiên" userId="2dcdee82-1241-4804-bd14-e0f0877abf67" providerId="ADAL" clId="{B072E9DD-AF8D-4CE7-93EC-BCEF1FB86DAD}" dt="2022-11-25T15:48:46.721" v="8528" actId="207"/>
          <ac:spMkLst>
            <pc:docMk/>
            <pc:sldMk cId="38769260" sldId="301"/>
            <ac:spMk id="12" creationId="{7CBFEF69-1A60-7B27-8BF2-2886EFAF0803}"/>
          </ac:spMkLst>
        </pc:spChg>
        <pc:spChg chg="add mod">
          <ac:chgData name="Phạm Trần Anh Tiên" userId="2dcdee82-1241-4804-bd14-e0f0877abf67" providerId="ADAL" clId="{B072E9DD-AF8D-4CE7-93EC-BCEF1FB86DAD}" dt="2022-11-25T15:48:46.721" v="8528" actId="207"/>
          <ac:spMkLst>
            <pc:docMk/>
            <pc:sldMk cId="38769260" sldId="301"/>
            <ac:spMk id="15" creationId="{A9F7B223-F855-4931-9C77-8CB7906E1DCC}"/>
          </ac:spMkLst>
        </pc:spChg>
        <pc:spChg chg="add mod">
          <ac:chgData name="Phạm Trần Anh Tiên" userId="2dcdee82-1241-4804-bd14-e0f0877abf67" providerId="ADAL" clId="{B072E9DD-AF8D-4CE7-93EC-BCEF1FB86DAD}" dt="2022-11-25T15:48:46.721" v="8528" actId="207"/>
          <ac:spMkLst>
            <pc:docMk/>
            <pc:sldMk cId="38769260" sldId="301"/>
            <ac:spMk id="16" creationId="{EE13AFEF-8B5F-E85C-15CB-A65D3DA7F882}"/>
          </ac:spMkLst>
        </pc:spChg>
        <pc:spChg chg="add mod">
          <ac:chgData name="Phạm Trần Anh Tiên" userId="2dcdee82-1241-4804-bd14-e0f0877abf67" providerId="ADAL" clId="{B072E9DD-AF8D-4CE7-93EC-BCEF1FB86DAD}" dt="2022-11-25T15:48:46.721" v="8528" actId="207"/>
          <ac:spMkLst>
            <pc:docMk/>
            <pc:sldMk cId="38769260" sldId="301"/>
            <ac:spMk id="17" creationId="{FAF5A27B-0074-E07A-96F8-2ECA64DB1BCB}"/>
          </ac:spMkLst>
        </pc:spChg>
        <pc:picChg chg="add mod">
          <ac:chgData name="Phạm Trần Anh Tiên" userId="2dcdee82-1241-4804-bd14-e0f0877abf67" providerId="ADAL" clId="{B072E9DD-AF8D-4CE7-93EC-BCEF1FB86DAD}" dt="2022-11-25T15:48:44.417" v="8527"/>
          <ac:picMkLst>
            <pc:docMk/>
            <pc:sldMk cId="38769260" sldId="301"/>
            <ac:picMk id="5" creationId="{82446351-83DE-ACC8-2587-C98C996FC701}"/>
          </ac:picMkLst>
        </pc:picChg>
        <pc:picChg chg="add mod">
          <ac:chgData name="Phạm Trần Anh Tiên" userId="2dcdee82-1241-4804-bd14-e0f0877abf67" providerId="ADAL" clId="{B072E9DD-AF8D-4CE7-93EC-BCEF1FB86DAD}" dt="2022-11-25T15:48:44.417" v="8527"/>
          <ac:picMkLst>
            <pc:docMk/>
            <pc:sldMk cId="38769260" sldId="301"/>
            <ac:picMk id="6" creationId="{C63E330A-4C04-7C7B-51BF-8425D372EF35}"/>
          </ac:picMkLst>
        </pc:picChg>
        <pc:picChg chg="add mod">
          <ac:chgData name="Phạm Trần Anh Tiên" userId="2dcdee82-1241-4804-bd14-e0f0877abf67" providerId="ADAL" clId="{B072E9DD-AF8D-4CE7-93EC-BCEF1FB86DAD}" dt="2022-11-25T15:48:44.417" v="8527"/>
          <ac:picMkLst>
            <pc:docMk/>
            <pc:sldMk cId="38769260" sldId="301"/>
            <ac:picMk id="11" creationId="{E952330D-FF55-F50B-9D00-0D1BB6A96BCB}"/>
          </ac:picMkLst>
        </pc:picChg>
        <pc:cxnChg chg="add mod">
          <ac:chgData name="Phạm Trần Anh Tiên" userId="2dcdee82-1241-4804-bd14-e0f0877abf67" providerId="ADAL" clId="{B072E9DD-AF8D-4CE7-93EC-BCEF1FB86DAD}" dt="2022-11-25T15:48:55.357" v="8529" actId="208"/>
          <ac:cxnSpMkLst>
            <pc:docMk/>
            <pc:sldMk cId="38769260" sldId="301"/>
            <ac:cxnSpMk id="7" creationId="{0461ED0B-E914-9FF6-3BBD-E910B36BEA3B}"/>
          </ac:cxnSpMkLst>
        </pc:cxnChg>
        <pc:cxnChg chg="add mod">
          <ac:chgData name="Phạm Trần Anh Tiên" userId="2dcdee82-1241-4804-bd14-e0f0877abf67" providerId="ADAL" clId="{B072E9DD-AF8D-4CE7-93EC-BCEF1FB86DAD}" dt="2022-11-25T15:48:55.357" v="8529" actId="208"/>
          <ac:cxnSpMkLst>
            <pc:docMk/>
            <pc:sldMk cId="38769260" sldId="301"/>
            <ac:cxnSpMk id="10" creationId="{F98365A9-0269-8BFA-0BBB-0195A8C7D9C6}"/>
          </ac:cxnSpMkLst>
        </pc:cxnChg>
        <pc:cxnChg chg="add mod">
          <ac:chgData name="Phạm Trần Anh Tiên" userId="2dcdee82-1241-4804-bd14-e0f0877abf67" providerId="ADAL" clId="{B072E9DD-AF8D-4CE7-93EC-BCEF1FB86DAD}" dt="2022-11-25T15:48:55.357" v="8529" actId="208"/>
          <ac:cxnSpMkLst>
            <pc:docMk/>
            <pc:sldMk cId="38769260" sldId="301"/>
            <ac:cxnSpMk id="13" creationId="{5951074B-728C-7D5C-1737-FF9FE7EB8C77}"/>
          </ac:cxnSpMkLst>
        </pc:cxnChg>
        <pc:cxnChg chg="add mod">
          <ac:chgData name="Phạm Trần Anh Tiên" userId="2dcdee82-1241-4804-bd14-e0f0877abf67" providerId="ADAL" clId="{B072E9DD-AF8D-4CE7-93EC-BCEF1FB86DAD}" dt="2022-11-25T15:48:55.357" v="8529" actId="208"/>
          <ac:cxnSpMkLst>
            <pc:docMk/>
            <pc:sldMk cId="38769260" sldId="301"/>
            <ac:cxnSpMk id="14" creationId="{78DC46BF-4BFC-5ADB-C510-FC92F6D7CEE2}"/>
          </ac:cxnSpMkLst>
        </pc:cxnChg>
      </pc:sldChg>
      <pc:sldChg chg="addSp delSp modSp add mod ord">
        <pc:chgData name="Phạm Trần Anh Tiên" userId="2dcdee82-1241-4804-bd14-e0f0877abf67" providerId="ADAL" clId="{B072E9DD-AF8D-4CE7-93EC-BCEF1FB86DAD}" dt="2022-11-25T15:51:39.172" v="8559" actId="1076"/>
        <pc:sldMkLst>
          <pc:docMk/>
          <pc:sldMk cId="973357406" sldId="301"/>
        </pc:sldMkLst>
        <pc:spChg chg="del">
          <ac:chgData name="Phạm Trần Anh Tiên" userId="2dcdee82-1241-4804-bd14-e0f0877abf67" providerId="ADAL" clId="{B072E9DD-AF8D-4CE7-93EC-BCEF1FB86DAD}" dt="2022-11-25T15:50:31.189" v="8536" actId="21"/>
          <ac:spMkLst>
            <pc:docMk/>
            <pc:sldMk cId="973357406" sldId="301"/>
            <ac:spMk id="3" creationId="{B2949D56-82D6-6C47-D5E0-BFFC000C31A9}"/>
          </ac:spMkLst>
        </pc:spChg>
        <pc:spChg chg="del">
          <ac:chgData name="Phạm Trần Anh Tiên" userId="2dcdee82-1241-4804-bd14-e0f0877abf67" providerId="ADAL" clId="{B072E9DD-AF8D-4CE7-93EC-BCEF1FB86DAD}" dt="2022-11-25T15:50:31.189" v="8536" actId="21"/>
          <ac:spMkLst>
            <pc:docMk/>
            <pc:sldMk cId="973357406" sldId="301"/>
            <ac:spMk id="9" creationId="{8482303D-ECA7-D62D-FCC2-2C4B44231556}"/>
          </ac:spMkLst>
        </pc:spChg>
        <pc:spChg chg="mod">
          <ac:chgData name="Phạm Trần Anh Tiên" userId="2dcdee82-1241-4804-bd14-e0f0877abf67" providerId="ADAL" clId="{B072E9DD-AF8D-4CE7-93EC-BCEF1FB86DAD}" dt="2022-11-25T15:50:44.715" v="8543" actId="1076"/>
          <ac:spMkLst>
            <pc:docMk/>
            <pc:sldMk cId="973357406" sldId="301"/>
            <ac:spMk id="11" creationId="{B151BB3D-EEE9-0D5E-6201-0FCF8C6AFF63}"/>
          </ac:spMkLst>
        </pc:spChg>
        <pc:spChg chg="mod">
          <ac:chgData name="Phạm Trần Anh Tiên" userId="2dcdee82-1241-4804-bd14-e0f0877abf67" providerId="ADAL" clId="{B072E9DD-AF8D-4CE7-93EC-BCEF1FB86DAD}" dt="2022-11-25T15:50:36.175" v="8539" actId="1076"/>
          <ac:spMkLst>
            <pc:docMk/>
            <pc:sldMk cId="973357406" sldId="301"/>
            <ac:spMk id="12" creationId="{2036B8C8-C80E-B27C-3B6F-D62E83BD38B2}"/>
          </ac:spMkLst>
        </pc:spChg>
        <pc:spChg chg="mod">
          <ac:chgData name="Phạm Trần Anh Tiên" userId="2dcdee82-1241-4804-bd14-e0f0877abf67" providerId="ADAL" clId="{B072E9DD-AF8D-4CE7-93EC-BCEF1FB86DAD}" dt="2022-11-25T15:50:49.112" v="8546" actId="1076"/>
          <ac:spMkLst>
            <pc:docMk/>
            <pc:sldMk cId="973357406" sldId="301"/>
            <ac:spMk id="13" creationId="{0227595B-0F61-CC07-09C9-7B6F05055876}"/>
          </ac:spMkLst>
        </pc:spChg>
        <pc:spChg chg="del">
          <ac:chgData name="Phạm Trần Anh Tiên" userId="2dcdee82-1241-4804-bd14-e0f0877abf67" providerId="ADAL" clId="{B072E9DD-AF8D-4CE7-93EC-BCEF1FB86DAD}" dt="2022-11-25T15:50:31.189" v="8536" actId="21"/>
          <ac:spMkLst>
            <pc:docMk/>
            <pc:sldMk cId="973357406" sldId="301"/>
            <ac:spMk id="14" creationId="{FC9EFFAF-C36D-93CD-469E-7458A6B2E6D3}"/>
          </ac:spMkLst>
        </pc:spChg>
        <pc:spChg chg="add mod">
          <ac:chgData name="Phạm Trần Anh Tiên" userId="2dcdee82-1241-4804-bd14-e0f0877abf67" providerId="ADAL" clId="{B072E9DD-AF8D-4CE7-93EC-BCEF1FB86DAD}" dt="2022-11-25T15:50:55.830" v="8553" actId="20577"/>
          <ac:spMkLst>
            <pc:docMk/>
            <pc:sldMk cId="973357406" sldId="301"/>
            <ac:spMk id="25" creationId="{36455C8F-1AF8-3C6B-D10D-29055E1D26DF}"/>
          </ac:spMkLst>
        </pc:spChg>
        <pc:spChg chg="add mod">
          <ac:chgData name="Phạm Trần Anh Tiên" userId="2dcdee82-1241-4804-bd14-e0f0877abf67" providerId="ADAL" clId="{B072E9DD-AF8D-4CE7-93EC-BCEF1FB86DAD}" dt="2022-11-25T15:51:07.721" v="8555" actId="1076"/>
          <ac:spMkLst>
            <pc:docMk/>
            <pc:sldMk cId="973357406" sldId="301"/>
            <ac:spMk id="26" creationId="{375025BB-08D4-A275-60E8-FC873A2F9229}"/>
          </ac:spMkLst>
        </pc:spChg>
        <pc:spChg chg="add mod">
          <ac:chgData name="Phạm Trần Anh Tiên" userId="2dcdee82-1241-4804-bd14-e0f0877abf67" providerId="ADAL" clId="{B072E9DD-AF8D-4CE7-93EC-BCEF1FB86DAD}" dt="2022-11-25T15:51:07.721" v="8555" actId="1076"/>
          <ac:spMkLst>
            <pc:docMk/>
            <pc:sldMk cId="973357406" sldId="301"/>
            <ac:spMk id="28" creationId="{6812B1E9-7CE1-9D69-DE00-8B63D6FDB9C7}"/>
          </ac:spMkLst>
        </pc:spChg>
        <pc:spChg chg="add mod">
          <ac:chgData name="Phạm Trần Anh Tiên" userId="2dcdee82-1241-4804-bd14-e0f0877abf67" providerId="ADAL" clId="{B072E9DD-AF8D-4CE7-93EC-BCEF1FB86DAD}" dt="2022-11-25T15:51:09.892" v="8556" actId="1076"/>
          <ac:spMkLst>
            <pc:docMk/>
            <pc:sldMk cId="973357406" sldId="301"/>
            <ac:spMk id="30" creationId="{8E86E908-9FD2-8F97-1162-EA36EC4FB14D}"/>
          </ac:spMkLst>
        </pc:spChg>
        <pc:picChg chg="mod">
          <ac:chgData name="Phạm Trần Anh Tiên" userId="2dcdee82-1241-4804-bd14-e0f0877abf67" providerId="ADAL" clId="{B072E9DD-AF8D-4CE7-93EC-BCEF1FB86DAD}" dt="2022-11-25T15:50:37.743" v="8540" actId="1076"/>
          <ac:picMkLst>
            <pc:docMk/>
            <pc:sldMk cId="973357406" sldId="301"/>
            <ac:picMk id="8" creationId="{15E566D6-F886-1E71-DF08-801C8860002A}"/>
          </ac:picMkLst>
        </pc:picChg>
        <pc:picChg chg="mod">
          <ac:chgData name="Phạm Trần Anh Tiên" userId="2dcdee82-1241-4804-bd14-e0f0877abf67" providerId="ADAL" clId="{B072E9DD-AF8D-4CE7-93EC-BCEF1FB86DAD}" dt="2022-11-25T15:50:50.887" v="8547" actId="1076"/>
          <ac:picMkLst>
            <pc:docMk/>
            <pc:sldMk cId="973357406" sldId="301"/>
            <ac:picMk id="21" creationId="{E16D11FF-6F55-A468-9F11-52E49B5D7428}"/>
          </ac:picMkLst>
        </pc:picChg>
        <pc:picChg chg="add del mod">
          <ac:chgData name="Phạm Trần Anh Tiên" userId="2dcdee82-1241-4804-bd14-e0f0877abf67" providerId="ADAL" clId="{B072E9DD-AF8D-4CE7-93EC-BCEF1FB86DAD}" dt="2022-11-25T15:51:36.140" v="8557" actId="478"/>
          <ac:picMkLst>
            <pc:docMk/>
            <pc:sldMk cId="973357406" sldId="301"/>
            <ac:picMk id="22" creationId="{92BE151D-3ED3-CBC6-FD91-A71A0B278B4D}"/>
          </ac:picMkLst>
        </pc:picChg>
        <pc:picChg chg="add mod">
          <ac:chgData name="Phạm Trần Anh Tiên" userId="2dcdee82-1241-4804-bd14-e0f0877abf67" providerId="ADAL" clId="{B072E9DD-AF8D-4CE7-93EC-BCEF1FB86DAD}" dt="2022-11-25T15:51:39.172" v="8559" actId="1076"/>
          <ac:picMkLst>
            <pc:docMk/>
            <pc:sldMk cId="973357406" sldId="301"/>
            <ac:picMk id="4098" creationId="{B038AF7F-AA58-52DF-7B40-1CC76091A453}"/>
          </ac:picMkLst>
        </pc:picChg>
        <pc:cxnChg chg="del">
          <ac:chgData name="Phạm Trần Anh Tiên" userId="2dcdee82-1241-4804-bd14-e0f0877abf67" providerId="ADAL" clId="{B072E9DD-AF8D-4CE7-93EC-BCEF1FB86DAD}" dt="2022-11-25T15:50:31.189" v="8536" actId="21"/>
          <ac:cxnSpMkLst>
            <pc:docMk/>
            <pc:sldMk cId="973357406" sldId="301"/>
            <ac:cxnSpMk id="15" creationId="{0302FC06-10CB-2330-13F6-4648D0995D2D}"/>
          </ac:cxnSpMkLst>
        </pc:cxnChg>
        <pc:cxnChg chg="mod">
          <ac:chgData name="Phạm Trần Anh Tiên" userId="2dcdee82-1241-4804-bd14-e0f0877abf67" providerId="ADAL" clId="{B072E9DD-AF8D-4CE7-93EC-BCEF1FB86DAD}" dt="2022-11-25T15:50:47.312" v="8545" actId="14100"/>
          <ac:cxnSpMkLst>
            <pc:docMk/>
            <pc:sldMk cId="973357406" sldId="301"/>
            <ac:cxnSpMk id="18" creationId="{564F2193-DCC1-593C-0066-4CE7944F8268}"/>
          </ac:cxnSpMkLst>
        </pc:cxnChg>
        <pc:cxnChg chg="del">
          <ac:chgData name="Phạm Trần Anh Tiên" userId="2dcdee82-1241-4804-bd14-e0f0877abf67" providerId="ADAL" clId="{B072E9DD-AF8D-4CE7-93EC-BCEF1FB86DAD}" dt="2022-11-25T15:50:31.189" v="8536" actId="21"/>
          <ac:cxnSpMkLst>
            <pc:docMk/>
            <pc:sldMk cId="973357406" sldId="301"/>
            <ac:cxnSpMk id="19" creationId="{BA293AD2-4BFB-541A-097D-73AEED3A6628}"/>
          </ac:cxnSpMkLst>
        </pc:cxnChg>
        <pc:cxnChg chg="mod">
          <ac:chgData name="Phạm Trần Anh Tiên" userId="2dcdee82-1241-4804-bd14-e0f0877abf67" providerId="ADAL" clId="{B072E9DD-AF8D-4CE7-93EC-BCEF1FB86DAD}" dt="2022-11-25T15:50:34.231" v="8538" actId="14100"/>
          <ac:cxnSpMkLst>
            <pc:docMk/>
            <pc:sldMk cId="973357406" sldId="301"/>
            <ac:cxnSpMk id="23" creationId="{91062BF4-5BEF-0B9C-4FF5-E0D551AB1ACA}"/>
          </ac:cxnSpMkLst>
        </pc:cxnChg>
        <pc:cxnChg chg="add mod">
          <ac:chgData name="Phạm Trần Anh Tiên" userId="2dcdee82-1241-4804-bd14-e0f0877abf67" providerId="ADAL" clId="{B072E9DD-AF8D-4CE7-93EC-BCEF1FB86DAD}" dt="2022-11-25T15:50:54.028" v="8549" actId="1076"/>
          <ac:cxnSpMkLst>
            <pc:docMk/>
            <pc:sldMk cId="973357406" sldId="301"/>
            <ac:cxnSpMk id="24" creationId="{5B7F0977-F321-5A29-EEAD-07AA9B5E8B38}"/>
          </ac:cxnSpMkLst>
        </pc:cxnChg>
        <pc:cxnChg chg="add mod">
          <ac:chgData name="Phạm Trần Anh Tiên" userId="2dcdee82-1241-4804-bd14-e0f0877abf67" providerId="ADAL" clId="{B072E9DD-AF8D-4CE7-93EC-BCEF1FB86DAD}" dt="2022-11-25T15:51:07.721" v="8555" actId="1076"/>
          <ac:cxnSpMkLst>
            <pc:docMk/>
            <pc:sldMk cId="973357406" sldId="301"/>
            <ac:cxnSpMk id="27" creationId="{894D1E45-03CD-98E2-A326-B9B00FCE9E57}"/>
          </ac:cxnSpMkLst>
        </pc:cxnChg>
        <pc:cxnChg chg="add mod">
          <ac:chgData name="Phạm Trần Anh Tiên" userId="2dcdee82-1241-4804-bd14-e0f0877abf67" providerId="ADAL" clId="{B072E9DD-AF8D-4CE7-93EC-BCEF1FB86DAD}" dt="2022-11-25T15:51:07.721" v="8555" actId="1076"/>
          <ac:cxnSpMkLst>
            <pc:docMk/>
            <pc:sldMk cId="973357406" sldId="301"/>
            <ac:cxnSpMk id="29" creationId="{450643DD-8921-A139-392C-1726FC95B8F6}"/>
          </ac:cxnSpMkLst>
        </pc:cxnChg>
      </pc:sldChg>
      <pc:sldChg chg="addSp delSp modSp new del mod">
        <pc:chgData name="Phạm Trần Anh Tiên" userId="2dcdee82-1241-4804-bd14-e0f0877abf67" providerId="ADAL" clId="{B072E9DD-AF8D-4CE7-93EC-BCEF1FB86DAD}" dt="2022-11-25T15:48:28.001" v="8524" actId="47"/>
        <pc:sldMkLst>
          <pc:docMk/>
          <pc:sldMk cId="2719673184" sldId="301"/>
        </pc:sldMkLst>
        <pc:spChg chg="del">
          <ac:chgData name="Phạm Trần Anh Tiên" userId="2dcdee82-1241-4804-bd14-e0f0877abf67" providerId="ADAL" clId="{B072E9DD-AF8D-4CE7-93EC-BCEF1FB86DAD}" dt="2022-11-25T15:46:50.959" v="8519" actId="478"/>
          <ac:spMkLst>
            <pc:docMk/>
            <pc:sldMk cId="2719673184" sldId="301"/>
            <ac:spMk id="2" creationId="{B15D5A9F-9F44-AF84-5D2D-DE6EC77A374E}"/>
          </ac:spMkLst>
        </pc:spChg>
        <pc:spChg chg="del">
          <ac:chgData name="Phạm Trần Anh Tiên" userId="2dcdee82-1241-4804-bd14-e0f0877abf67" providerId="ADAL" clId="{B072E9DD-AF8D-4CE7-93EC-BCEF1FB86DAD}" dt="2022-11-25T15:46:50.959" v="8519" actId="478"/>
          <ac:spMkLst>
            <pc:docMk/>
            <pc:sldMk cId="2719673184" sldId="301"/>
            <ac:spMk id="3" creationId="{73676B20-7490-99A5-D912-0A5B7CAB86B2}"/>
          </ac:spMkLst>
        </pc:spChg>
        <pc:spChg chg="del">
          <ac:chgData name="Phạm Trần Anh Tiên" userId="2dcdee82-1241-4804-bd14-e0f0877abf67" providerId="ADAL" clId="{B072E9DD-AF8D-4CE7-93EC-BCEF1FB86DAD}" dt="2022-11-25T15:46:50.959" v="8519" actId="478"/>
          <ac:spMkLst>
            <pc:docMk/>
            <pc:sldMk cId="2719673184" sldId="301"/>
            <ac:spMk id="4" creationId="{C88E6ED3-7E4B-2865-0D52-4679DC15A099}"/>
          </ac:spMkLst>
        </pc:spChg>
        <pc:spChg chg="add mod">
          <ac:chgData name="Phạm Trần Anh Tiên" userId="2dcdee82-1241-4804-bd14-e0f0877abf67" providerId="ADAL" clId="{B072E9DD-AF8D-4CE7-93EC-BCEF1FB86DAD}" dt="2022-11-25T15:46:59.915" v="8523" actId="1076"/>
          <ac:spMkLst>
            <pc:docMk/>
            <pc:sldMk cId="2719673184" sldId="301"/>
            <ac:spMk id="8" creationId="{5731E625-E563-B9CD-8C02-C8C1017CF405}"/>
          </ac:spMkLst>
        </pc:spChg>
        <pc:spChg chg="add mod">
          <ac:chgData name="Phạm Trần Anh Tiên" userId="2dcdee82-1241-4804-bd14-e0f0877abf67" providerId="ADAL" clId="{B072E9DD-AF8D-4CE7-93EC-BCEF1FB86DAD}" dt="2022-11-25T15:46:54.210" v="8521" actId="207"/>
          <ac:spMkLst>
            <pc:docMk/>
            <pc:sldMk cId="2719673184" sldId="301"/>
            <ac:spMk id="9" creationId="{F279BDBC-4E7B-686D-9202-B3F73732C479}"/>
          </ac:spMkLst>
        </pc:spChg>
        <pc:spChg chg="add mod">
          <ac:chgData name="Phạm Trần Anh Tiên" userId="2dcdee82-1241-4804-bd14-e0f0877abf67" providerId="ADAL" clId="{B072E9DD-AF8D-4CE7-93EC-BCEF1FB86DAD}" dt="2022-11-25T15:46:54.210" v="8521" actId="207"/>
          <ac:spMkLst>
            <pc:docMk/>
            <pc:sldMk cId="2719673184" sldId="301"/>
            <ac:spMk id="10" creationId="{3802C483-34E8-ED74-DEBB-A946DF27CBF2}"/>
          </ac:spMkLst>
        </pc:spChg>
        <pc:picChg chg="add mod">
          <ac:chgData name="Phạm Trần Anh Tiên" userId="2dcdee82-1241-4804-bd14-e0f0877abf67" providerId="ADAL" clId="{B072E9DD-AF8D-4CE7-93EC-BCEF1FB86DAD}" dt="2022-11-25T15:46:54.210" v="8521" actId="207"/>
          <ac:picMkLst>
            <pc:docMk/>
            <pc:sldMk cId="2719673184" sldId="301"/>
            <ac:picMk id="5" creationId="{12E046BC-16D6-E8D4-960F-C81FCD423F50}"/>
          </ac:picMkLst>
        </pc:picChg>
        <pc:picChg chg="add mod">
          <ac:chgData name="Phạm Trần Anh Tiên" userId="2dcdee82-1241-4804-bd14-e0f0877abf67" providerId="ADAL" clId="{B072E9DD-AF8D-4CE7-93EC-BCEF1FB86DAD}" dt="2022-11-25T15:46:54.210" v="8521" actId="207"/>
          <ac:picMkLst>
            <pc:docMk/>
            <pc:sldMk cId="2719673184" sldId="301"/>
            <ac:picMk id="6" creationId="{26438B99-2280-9A94-E19E-38A770C77D39}"/>
          </ac:picMkLst>
        </pc:picChg>
        <pc:cxnChg chg="add mod">
          <ac:chgData name="Phạm Trần Anh Tiên" userId="2dcdee82-1241-4804-bd14-e0f0877abf67" providerId="ADAL" clId="{B072E9DD-AF8D-4CE7-93EC-BCEF1FB86DAD}" dt="2022-11-25T15:46:58.169" v="8522" actId="208"/>
          <ac:cxnSpMkLst>
            <pc:docMk/>
            <pc:sldMk cId="2719673184" sldId="301"/>
            <ac:cxnSpMk id="7" creationId="{EB99B198-75B3-DF26-BE5C-62226B21C65F}"/>
          </ac:cxnSpMkLst>
        </pc:cxnChg>
        <pc:cxnChg chg="add mod">
          <ac:chgData name="Phạm Trần Anh Tiên" userId="2dcdee82-1241-4804-bd14-e0f0877abf67" providerId="ADAL" clId="{B072E9DD-AF8D-4CE7-93EC-BCEF1FB86DAD}" dt="2022-11-25T15:46:58.169" v="8522" actId="208"/>
          <ac:cxnSpMkLst>
            <pc:docMk/>
            <pc:sldMk cId="2719673184" sldId="301"/>
            <ac:cxnSpMk id="11" creationId="{4A219B9F-7A9D-BD43-6A9F-0A9732143240}"/>
          </ac:cxnSpMkLst>
        </pc:cxnChg>
        <pc:cxnChg chg="add mod">
          <ac:chgData name="Phạm Trần Anh Tiên" userId="2dcdee82-1241-4804-bd14-e0f0877abf67" providerId="ADAL" clId="{B072E9DD-AF8D-4CE7-93EC-BCEF1FB86DAD}" dt="2022-11-25T15:46:58.169" v="8522" actId="208"/>
          <ac:cxnSpMkLst>
            <pc:docMk/>
            <pc:sldMk cId="2719673184" sldId="301"/>
            <ac:cxnSpMk id="12" creationId="{E66EDABF-8C77-1A8A-ADE6-F41852221898}"/>
          </ac:cxnSpMkLst>
        </pc:cxnChg>
      </pc:sldChg>
      <pc:sldChg chg="addSp delSp modSp new del mod ord setBg">
        <pc:chgData name="Phạm Trần Anh Tiên" userId="2dcdee82-1241-4804-bd14-e0f0877abf67" providerId="ADAL" clId="{B072E9DD-AF8D-4CE7-93EC-BCEF1FB86DAD}" dt="2022-11-29T11:37:13.780" v="9591" actId="47"/>
        <pc:sldMkLst>
          <pc:docMk/>
          <pc:sldMk cId="682989870" sldId="302"/>
        </pc:sldMkLst>
        <pc:spChg chg="del">
          <ac:chgData name="Phạm Trần Anh Tiên" userId="2dcdee82-1241-4804-bd14-e0f0877abf67" providerId="ADAL" clId="{B072E9DD-AF8D-4CE7-93EC-BCEF1FB86DAD}" dt="2022-11-27T11:52:56.984" v="8633" actId="478"/>
          <ac:spMkLst>
            <pc:docMk/>
            <pc:sldMk cId="682989870" sldId="302"/>
            <ac:spMk id="2" creationId="{81E97A97-62EA-BC3C-91EC-1247ADBAC89E}"/>
          </ac:spMkLst>
        </pc:spChg>
        <pc:spChg chg="del">
          <ac:chgData name="Phạm Trần Anh Tiên" userId="2dcdee82-1241-4804-bd14-e0f0877abf67" providerId="ADAL" clId="{B072E9DD-AF8D-4CE7-93EC-BCEF1FB86DAD}" dt="2022-11-27T11:52:56.984" v="8633" actId="478"/>
          <ac:spMkLst>
            <pc:docMk/>
            <pc:sldMk cId="682989870" sldId="302"/>
            <ac:spMk id="3" creationId="{BCBB3C63-2809-8B68-F358-A53B7D2A00B6}"/>
          </ac:spMkLst>
        </pc:spChg>
        <pc:spChg chg="del">
          <ac:chgData name="Phạm Trần Anh Tiên" userId="2dcdee82-1241-4804-bd14-e0f0877abf67" providerId="ADAL" clId="{B072E9DD-AF8D-4CE7-93EC-BCEF1FB86DAD}" dt="2022-11-27T11:52:56.984" v="8633" actId="478"/>
          <ac:spMkLst>
            <pc:docMk/>
            <pc:sldMk cId="682989870" sldId="302"/>
            <ac:spMk id="4" creationId="{5E96CE0E-0414-9462-AB2C-504A5F248FB0}"/>
          </ac:spMkLst>
        </pc:spChg>
        <pc:spChg chg="add del">
          <ac:chgData name="Phạm Trần Anh Tiên" userId="2dcdee82-1241-4804-bd14-e0f0877abf67" providerId="ADAL" clId="{B072E9DD-AF8D-4CE7-93EC-BCEF1FB86DAD}" dt="2022-11-27T11:52:58.911" v="8636" actId="26606"/>
          <ac:spMkLst>
            <pc:docMk/>
            <pc:sldMk cId="682989870" sldId="302"/>
            <ac:spMk id="11" creationId="{42A4FC2C-047E-45A5-965D-8E1E3BF09BC6}"/>
          </ac:spMkLst>
        </pc:spChg>
        <pc:spChg chg="add del mod">
          <ac:chgData name="Phạm Trần Anh Tiên" userId="2dcdee82-1241-4804-bd14-e0f0877abf67" providerId="ADAL" clId="{B072E9DD-AF8D-4CE7-93EC-BCEF1FB86DAD}" dt="2022-11-28T06:55:58.236" v="9340" actId="478"/>
          <ac:spMkLst>
            <pc:docMk/>
            <pc:sldMk cId="682989870" sldId="302"/>
            <ac:spMk id="20" creationId="{5D2E8261-8828-2848-8FD9-F8BDB4C290B0}"/>
          </ac:spMkLst>
        </pc:spChg>
        <pc:spChg chg="add del mod">
          <ac:chgData name="Phạm Trần Anh Tiên" userId="2dcdee82-1241-4804-bd14-e0f0877abf67" providerId="ADAL" clId="{B072E9DD-AF8D-4CE7-93EC-BCEF1FB86DAD}" dt="2022-11-28T06:55:58.236" v="9340" actId="478"/>
          <ac:spMkLst>
            <pc:docMk/>
            <pc:sldMk cId="682989870" sldId="302"/>
            <ac:spMk id="21" creationId="{FEBF8C0C-14E9-16B0-B5A9-0B10103691F1}"/>
          </ac:spMkLst>
        </pc:spChg>
        <pc:spChg chg="add del mod">
          <ac:chgData name="Phạm Trần Anh Tiên" userId="2dcdee82-1241-4804-bd14-e0f0877abf67" providerId="ADAL" clId="{B072E9DD-AF8D-4CE7-93EC-BCEF1FB86DAD}" dt="2022-11-28T06:55:58.236" v="9340" actId="478"/>
          <ac:spMkLst>
            <pc:docMk/>
            <pc:sldMk cId="682989870" sldId="302"/>
            <ac:spMk id="22" creationId="{53B3C9D7-FD8A-2F89-FE3D-50E3EF66DA58}"/>
          </ac:spMkLst>
        </pc:spChg>
        <pc:spChg chg="add del mod">
          <ac:chgData name="Phạm Trần Anh Tiên" userId="2dcdee82-1241-4804-bd14-e0f0877abf67" providerId="ADAL" clId="{B072E9DD-AF8D-4CE7-93EC-BCEF1FB86DAD}" dt="2022-11-28T06:55:58.236" v="9340" actId="478"/>
          <ac:spMkLst>
            <pc:docMk/>
            <pc:sldMk cId="682989870" sldId="302"/>
            <ac:spMk id="23" creationId="{8D68B919-21FE-5E3B-9153-55487B671F9B}"/>
          </ac:spMkLst>
        </pc:spChg>
        <pc:picChg chg="add del mod">
          <ac:chgData name="Phạm Trần Anh Tiên" userId="2dcdee82-1241-4804-bd14-e0f0877abf67" providerId="ADAL" clId="{B072E9DD-AF8D-4CE7-93EC-BCEF1FB86DAD}" dt="2022-11-28T06:56:04.810" v="9342"/>
          <ac:picMkLst>
            <pc:docMk/>
            <pc:sldMk cId="682989870" sldId="302"/>
            <ac:picMk id="2" creationId="{95C4924E-92D1-D610-7D13-48CAAA515143}"/>
          </ac:picMkLst>
        </pc:picChg>
        <pc:picChg chg="add del mod">
          <ac:chgData name="Phạm Trần Anh Tiên" userId="2dcdee82-1241-4804-bd14-e0f0877abf67" providerId="ADAL" clId="{B072E9DD-AF8D-4CE7-93EC-BCEF1FB86DAD}" dt="2022-11-27T11:52:56.242" v="8632"/>
          <ac:picMkLst>
            <pc:docMk/>
            <pc:sldMk cId="682989870" sldId="302"/>
            <ac:picMk id="5" creationId="{6C1A9E4F-88EE-8B4D-D755-B1BDA0B3DCF6}"/>
          </ac:picMkLst>
        </pc:picChg>
        <pc:picChg chg="add mod">
          <ac:chgData name="Phạm Trần Anh Tiên" userId="2dcdee82-1241-4804-bd14-e0f0877abf67" providerId="ADAL" clId="{B072E9DD-AF8D-4CE7-93EC-BCEF1FB86DAD}" dt="2022-11-27T11:53:04.032" v="8639" actId="1076"/>
          <ac:picMkLst>
            <pc:docMk/>
            <pc:sldMk cId="682989870" sldId="302"/>
            <ac:picMk id="6" creationId="{F1384CBB-39D6-51B1-3181-118710DA8AD9}"/>
          </ac:picMkLst>
        </pc:picChg>
        <pc:cxnChg chg="add del mod">
          <ac:chgData name="Phạm Trần Anh Tiên" userId="2dcdee82-1241-4804-bd14-e0f0877abf67" providerId="ADAL" clId="{B072E9DD-AF8D-4CE7-93EC-BCEF1FB86DAD}" dt="2022-11-28T06:55:58.236" v="9340" actId="478"/>
          <ac:cxnSpMkLst>
            <pc:docMk/>
            <pc:sldMk cId="682989870" sldId="302"/>
            <ac:cxnSpMk id="8" creationId="{3232EFDC-8696-34DC-F474-ADAC889A38E4}"/>
          </ac:cxnSpMkLst>
        </pc:cxnChg>
        <pc:cxnChg chg="add del mod">
          <ac:chgData name="Phạm Trần Anh Tiên" userId="2dcdee82-1241-4804-bd14-e0f0877abf67" providerId="ADAL" clId="{B072E9DD-AF8D-4CE7-93EC-BCEF1FB86DAD}" dt="2022-11-28T06:55:58.236" v="9340" actId="478"/>
          <ac:cxnSpMkLst>
            <pc:docMk/>
            <pc:sldMk cId="682989870" sldId="302"/>
            <ac:cxnSpMk id="9" creationId="{794352E5-3429-0336-DED4-289F6B6AC8C2}"/>
          </ac:cxnSpMkLst>
        </pc:cxnChg>
        <pc:cxnChg chg="add del mod">
          <ac:chgData name="Phạm Trần Anh Tiên" userId="2dcdee82-1241-4804-bd14-e0f0877abf67" providerId="ADAL" clId="{B072E9DD-AF8D-4CE7-93EC-BCEF1FB86DAD}" dt="2022-11-28T06:55:58.236" v="9340" actId="478"/>
          <ac:cxnSpMkLst>
            <pc:docMk/>
            <pc:sldMk cId="682989870" sldId="302"/>
            <ac:cxnSpMk id="13" creationId="{7B88E2C1-BF0F-E6DA-CA0F-796FAF6D32A8}"/>
          </ac:cxnSpMkLst>
        </pc:cxnChg>
        <pc:cxnChg chg="add del mod">
          <ac:chgData name="Phạm Trần Anh Tiên" userId="2dcdee82-1241-4804-bd14-e0f0877abf67" providerId="ADAL" clId="{B072E9DD-AF8D-4CE7-93EC-BCEF1FB86DAD}" dt="2022-11-28T06:55:58.236" v="9340" actId="478"/>
          <ac:cxnSpMkLst>
            <pc:docMk/>
            <pc:sldMk cId="682989870" sldId="302"/>
            <ac:cxnSpMk id="15" creationId="{03E1C139-04FF-9124-C38E-2D123F9F6F03}"/>
          </ac:cxnSpMkLst>
        </pc:cxnChg>
      </pc:sldChg>
      <pc:sldChg chg="addSp delSp new del mod">
        <pc:chgData name="Phạm Trần Anh Tiên" userId="2dcdee82-1241-4804-bd14-e0f0877abf67" providerId="ADAL" clId="{B072E9DD-AF8D-4CE7-93EC-BCEF1FB86DAD}" dt="2022-11-27T11:51:40.815" v="8621" actId="47"/>
        <pc:sldMkLst>
          <pc:docMk/>
          <pc:sldMk cId="1356779561" sldId="302"/>
        </pc:sldMkLst>
        <pc:spChg chg="del">
          <ac:chgData name="Phạm Trần Anh Tiên" userId="2dcdee82-1241-4804-bd14-e0f0877abf67" providerId="ADAL" clId="{B072E9DD-AF8D-4CE7-93EC-BCEF1FB86DAD}" dt="2022-11-26T16:37:21.152" v="8619" actId="478"/>
          <ac:spMkLst>
            <pc:docMk/>
            <pc:sldMk cId="1356779561" sldId="302"/>
            <ac:spMk id="2" creationId="{5F19F9EF-29D7-3E34-2177-3E5248DE6019}"/>
          </ac:spMkLst>
        </pc:spChg>
        <pc:spChg chg="del">
          <ac:chgData name="Phạm Trần Anh Tiên" userId="2dcdee82-1241-4804-bd14-e0f0877abf67" providerId="ADAL" clId="{B072E9DD-AF8D-4CE7-93EC-BCEF1FB86DAD}" dt="2022-11-26T16:37:21.152" v="8619" actId="478"/>
          <ac:spMkLst>
            <pc:docMk/>
            <pc:sldMk cId="1356779561" sldId="302"/>
            <ac:spMk id="3" creationId="{C01D2216-D3AB-4A8F-9416-B8068CCCF4AA}"/>
          </ac:spMkLst>
        </pc:spChg>
        <pc:spChg chg="del">
          <ac:chgData name="Phạm Trần Anh Tiên" userId="2dcdee82-1241-4804-bd14-e0f0877abf67" providerId="ADAL" clId="{B072E9DD-AF8D-4CE7-93EC-BCEF1FB86DAD}" dt="2022-11-26T16:37:21.152" v="8619" actId="478"/>
          <ac:spMkLst>
            <pc:docMk/>
            <pc:sldMk cId="1356779561" sldId="302"/>
            <ac:spMk id="4" creationId="{CF0B2530-E16D-18DC-0EA1-65565D3523D7}"/>
          </ac:spMkLst>
        </pc:spChg>
        <pc:picChg chg="add">
          <ac:chgData name="Phạm Trần Anh Tiên" userId="2dcdee82-1241-4804-bd14-e0f0877abf67" providerId="ADAL" clId="{B072E9DD-AF8D-4CE7-93EC-BCEF1FB86DAD}" dt="2022-11-26T16:37:21.574" v="8620"/>
          <ac:picMkLst>
            <pc:docMk/>
            <pc:sldMk cId="1356779561" sldId="302"/>
            <ac:picMk id="1026" creationId="{509587B3-DCF3-02A9-1880-CDA32CC83B28}"/>
          </ac:picMkLst>
        </pc:picChg>
      </pc:sldChg>
      <pc:sldChg chg="addSp delSp modSp new del mod">
        <pc:chgData name="Phạm Trần Anh Tiên" userId="2dcdee82-1241-4804-bd14-e0f0877abf67" providerId="ADAL" clId="{B072E9DD-AF8D-4CE7-93EC-BCEF1FB86DAD}" dt="2022-11-25T15:52:35.340" v="8566" actId="47"/>
        <pc:sldMkLst>
          <pc:docMk/>
          <pc:sldMk cId="1837976964" sldId="302"/>
        </pc:sldMkLst>
        <pc:spChg chg="del">
          <ac:chgData name="Phạm Trần Anh Tiên" userId="2dcdee82-1241-4804-bd14-e0f0877abf67" providerId="ADAL" clId="{B072E9DD-AF8D-4CE7-93EC-BCEF1FB86DAD}" dt="2022-11-25T15:51:45.310" v="8561" actId="478"/>
          <ac:spMkLst>
            <pc:docMk/>
            <pc:sldMk cId="1837976964" sldId="302"/>
            <ac:spMk id="2" creationId="{3436919A-C538-890E-4BD6-D33525DAF610}"/>
          </ac:spMkLst>
        </pc:spChg>
        <pc:spChg chg="del">
          <ac:chgData name="Phạm Trần Anh Tiên" userId="2dcdee82-1241-4804-bd14-e0f0877abf67" providerId="ADAL" clId="{B072E9DD-AF8D-4CE7-93EC-BCEF1FB86DAD}" dt="2022-11-25T15:51:45.310" v="8561" actId="478"/>
          <ac:spMkLst>
            <pc:docMk/>
            <pc:sldMk cId="1837976964" sldId="302"/>
            <ac:spMk id="3" creationId="{A8FD2B05-944D-EFB0-6BA0-02D4264E46C6}"/>
          </ac:spMkLst>
        </pc:spChg>
        <pc:spChg chg="del">
          <ac:chgData name="Phạm Trần Anh Tiên" userId="2dcdee82-1241-4804-bd14-e0f0877abf67" providerId="ADAL" clId="{B072E9DD-AF8D-4CE7-93EC-BCEF1FB86DAD}" dt="2022-11-25T15:51:45.310" v="8561" actId="478"/>
          <ac:spMkLst>
            <pc:docMk/>
            <pc:sldMk cId="1837976964" sldId="302"/>
            <ac:spMk id="4" creationId="{D26238F5-D7BA-78BE-E585-F59FD47ACE84}"/>
          </ac:spMkLst>
        </pc:spChg>
        <pc:spChg chg="add mod">
          <ac:chgData name="Phạm Trần Anh Tiên" userId="2dcdee82-1241-4804-bd14-e0f0877abf67" providerId="ADAL" clId="{B072E9DD-AF8D-4CE7-93EC-BCEF1FB86DAD}" dt="2022-11-25T15:51:48.328" v="8563" actId="207"/>
          <ac:spMkLst>
            <pc:docMk/>
            <pc:sldMk cId="1837976964" sldId="302"/>
            <ac:spMk id="9" creationId="{55BF67FE-DDBA-0397-7D33-741BCBAA321D}"/>
          </ac:spMkLst>
        </pc:spChg>
        <pc:spChg chg="add mod">
          <ac:chgData name="Phạm Trần Anh Tiên" userId="2dcdee82-1241-4804-bd14-e0f0877abf67" providerId="ADAL" clId="{B072E9DD-AF8D-4CE7-93EC-BCEF1FB86DAD}" dt="2022-11-25T15:51:48.328" v="8563" actId="207"/>
          <ac:spMkLst>
            <pc:docMk/>
            <pc:sldMk cId="1837976964" sldId="302"/>
            <ac:spMk id="11" creationId="{2B8C1AC9-35DE-5F78-DB94-1D248B82CBCD}"/>
          </ac:spMkLst>
        </pc:spChg>
        <pc:spChg chg="add mod">
          <ac:chgData name="Phạm Trần Anh Tiên" userId="2dcdee82-1241-4804-bd14-e0f0877abf67" providerId="ADAL" clId="{B072E9DD-AF8D-4CE7-93EC-BCEF1FB86DAD}" dt="2022-11-25T15:51:48.328" v="8563" actId="207"/>
          <ac:spMkLst>
            <pc:docMk/>
            <pc:sldMk cId="1837976964" sldId="302"/>
            <ac:spMk id="12" creationId="{2384BEE6-F21F-2A0E-CEE5-B11E3C499C35}"/>
          </ac:spMkLst>
        </pc:spChg>
        <pc:spChg chg="add mod">
          <ac:chgData name="Phạm Trần Anh Tiên" userId="2dcdee82-1241-4804-bd14-e0f0877abf67" providerId="ADAL" clId="{B072E9DD-AF8D-4CE7-93EC-BCEF1FB86DAD}" dt="2022-11-25T15:51:48.328" v="8563" actId="207"/>
          <ac:spMkLst>
            <pc:docMk/>
            <pc:sldMk cId="1837976964" sldId="302"/>
            <ac:spMk id="14" creationId="{E8293476-6D7B-AE47-E50B-3F6058E959A6}"/>
          </ac:spMkLst>
        </pc:spChg>
        <pc:spChg chg="add mod">
          <ac:chgData name="Phạm Trần Anh Tiên" userId="2dcdee82-1241-4804-bd14-e0f0877abf67" providerId="ADAL" clId="{B072E9DD-AF8D-4CE7-93EC-BCEF1FB86DAD}" dt="2022-11-25T15:51:48.328" v="8563" actId="207"/>
          <ac:spMkLst>
            <pc:docMk/>
            <pc:sldMk cId="1837976964" sldId="302"/>
            <ac:spMk id="15" creationId="{4D05826A-C24E-68B4-77CA-B5A0BD67F990}"/>
          </ac:spMkLst>
        </pc:spChg>
        <pc:spChg chg="add mod">
          <ac:chgData name="Phạm Trần Anh Tiên" userId="2dcdee82-1241-4804-bd14-e0f0877abf67" providerId="ADAL" clId="{B072E9DD-AF8D-4CE7-93EC-BCEF1FB86DAD}" dt="2022-11-25T15:51:48.328" v="8563" actId="207"/>
          <ac:spMkLst>
            <pc:docMk/>
            <pc:sldMk cId="1837976964" sldId="302"/>
            <ac:spMk id="17" creationId="{B0546BF2-1FF5-31E6-DAE7-A6B66A67F1F5}"/>
          </ac:spMkLst>
        </pc:spChg>
        <pc:spChg chg="add mod">
          <ac:chgData name="Phạm Trần Anh Tiên" userId="2dcdee82-1241-4804-bd14-e0f0877abf67" providerId="ADAL" clId="{B072E9DD-AF8D-4CE7-93EC-BCEF1FB86DAD}" dt="2022-11-25T15:51:48.328" v="8563" actId="207"/>
          <ac:spMkLst>
            <pc:docMk/>
            <pc:sldMk cId="1837976964" sldId="302"/>
            <ac:spMk id="19" creationId="{1F4DA489-4958-44BC-9024-D6B2F7C49083}"/>
          </ac:spMkLst>
        </pc:spChg>
        <pc:picChg chg="add mod">
          <ac:chgData name="Phạm Trần Anh Tiên" userId="2dcdee82-1241-4804-bd14-e0f0877abf67" providerId="ADAL" clId="{B072E9DD-AF8D-4CE7-93EC-BCEF1FB86DAD}" dt="2022-11-25T15:51:48.328" v="8563" actId="207"/>
          <ac:picMkLst>
            <pc:docMk/>
            <pc:sldMk cId="1837976964" sldId="302"/>
            <ac:picMk id="5" creationId="{665B9A9D-9BC7-1F4E-A1CE-1DFA03725035}"/>
          </ac:picMkLst>
        </pc:picChg>
        <pc:picChg chg="add mod">
          <ac:chgData name="Phạm Trần Anh Tiên" userId="2dcdee82-1241-4804-bd14-e0f0877abf67" providerId="ADAL" clId="{B072E9DD-AF8D-4CE7-93EC-BCEF1FB86DAD}" dt="2022-11-25T15:51:48.328" v="8563" actId="207"/>
          <ac:picMkLst>
            <pc:docMk/>
            <pc:sldMk cId="1837976964" sldId="302"/>
            <ac:picMk id="6" creationId="{118B61DE-0F4C-41B0-D132-B24D5944DBA7}"/>
          </ac:picMkLst>
        </pc:picChg>
        <pc:picChg chg="add mod">
          <ac:chgData name="Phạm Trần Anh Tiên" userId="2dcdee82-1241-4804-bd14-e0f0877abf67" providerId="ADAL" clId="{B072E9DD-AF8D-4CE7-93EC-BCEF1FB86DAD}" dt="2022-11-25T15:51:48.328" v="8563" actId="207"/>
          <ac:picMkLst>
            <pc:docMk/>
            <pc:sldMk cId="1837976964" sldId="302"/>
            <ac:picMk id="8" creationId="{C05327B8-1E82-A14C-4675-721665B337C2}"/>
          </ac:picMkLst>
        </pc:picChg>
        <pc:picChg chg="add mod">
          <ac:chgData name="Phạm Trần Anh Tiên" userId="2dcdee82-1241-4804-bd14-e0f0877abf67" providerId="ADAL" clId="{B072E9DD-AF8D-4CE7-93EC-BCEF1FB86DAD}" dt="2022-11-25T15:51:48.328" v="8563" actId="207"/>
          <ac:picMkLst>
            <pc:docMk/>
            <pc:sldMk cId="1837976964" sldId="302"/>
            <ac:picMk id="20" creationId="{130E1B4A-3D0F-B151-5062-0AA743C2D182}"/>
          </ac:picMkLst>
        </pc:picChg>
        <pc:cxnChg chg="add mod">
          <ac:chgData name="Phạm Trần Anh Tiên" userId="2dcdee82-1241-4804-bd14-e0f0877abf67" providerId="ADAL" clId="{B072E9DD-AF8D-4CE7-93EC-BCEF1FB86DAD}" dt="2022-11-25T15:51:58.761" v="8564" actId="208"/>
          <ac:cxnSpMkLst>
            <pc:docMk/>
            <pc:sldMk cId="1837976964" sldId="302"/>
            <ac:cxnSpMk id="7" creationId="{FCCA4E65-01CF-5967-6EBF-D19B72D2F31B}"/>
          </ac:cxnSpMkLst>
        </pc:cxnChg>
        <pc:cxnChg chg="add mod">
          <ac:chgData name="Phạm Trần Anh Tiên" userId="2dcdee82-1241-4804-bd14-e0f0877abf67" providerId="ADAL" clId="{B072E9DD-AF8D-4CE7-93EC-BCEF1FB86DAD}" dt="2022-11-25T15:51:58.761" v="8564" actId="208"/>
          <ac:cxnSpMkLst>
            <pc:docMk/>
            <pc:sldMk cId="1837976964" sldId="302"/>
            <ac:cxnSpMk id="10" creationId="{0BD39AC3-2DE3-A105-D3BE-ACEA60770995}"/>
          </ac:cxnSpMkLst>
        </pc:cxnChg>
        <pc:cxnChg chg="add mod">
          <ac:chgData name="Phạm Trần Anh Tiên" userId="2dcdee82-1241-4804-bd14-e0f0877abf67" providerId="ADAL" clId="{B072E9DD-AF8D-4CE7-93EC-BCEF1FB86DAD}" dt="2022-11-25T15:51:58.761" v="8564" actId="208"/>
          <ac:cxnSpMkLst>
            <pc:docMk/>
            <pc:sldMk cId="1837976964" sldId="302"/>
            <ac:cxnSpMk id="13" creationId="{FC6FCB46-4AA1-07C6-9588-E4183798BDDD}"/>
          </ac:cxnSpMkLst>
        </pc:cxnChg>
        <pc:cxnChg chg="add mod">
          <ac:chgData name="Phạm Trần Anh Tiên" userId="2dcdee82-1241-4804-bd14-e0f0877abf67" providerId="ADAL" clId="{B072E9DD-AF8D-4CE7-93EC-BCEF1FB86DAD}" dt="2022-11-25T15:51:58.761" v="8564" actId="208"/>
          <ac:cxnSpMkLst>
            <pc:docMk/>
            <pc:sldMk cId="1837976964" sldId="302"/>
            <ac:cxnSpMk id="16" creationId="{EAA50C4E-DF0F-3C21-2248-AA20C3CBD9F0}"/>
          </ac:cxnSpMkLst>
        </pc:cxnChg>
        <pc:cxnChg chg="add mod">
          <ac:chgData name="Phạm Trần Anh Tiên" userId="2dcdee82-1241-4804-bd14-e0f0877abf67" providerId="ADAL" clId="{B072E9DD-AF8D-4CE7-93EC-BCEF1FB86DAD}" dt="2022-11-25T15:52:03.220" v="8565" actId="208"/>
          <ac:cxnSpMkLst>
            <pc:docMk/>
            <pc:sldMk cId="1837976964" sldId="302"/>
            <ac:cxnSpMk id="18" creationId="{843F1460-40E6-C452-A3A6-7673A5B651C1}"/>
          </ac:cxnSpMkLst>
        </pc:cxnChg>
      </pc:sldChg>
      <pc:sldChg chg="addSp delSp modSp new del mod">
        <pc:chgData name="Phạm Trần Anh Tiên" userId="2dcdee82-1241-4804-bd14-e0f0877abf67" providerId="ADAL" clId="{B072E9DD-AF8D-4CE7-93EC-BCEF1FB86DAD}" dt="2022-11-27T12:19:08.113" v="9053" actId="47"/>
        <pc:sldMkLst>
          <pc:docMk/>
          <pc:sldMk cId="1649087881" sldId="303"/>
        </pc:sldMkLst>
        <pc:spChg chg="del">
          <ac:chgData name="Phạm Trần Anh Tiên" userId="2dcdee82-1241-4804-bd14-e0f0877abf67" providerId="ADAL" clId="{B072E9DD-AF8D-4CE7-93EC-BCEF1FB86DAD}" dt="2022-11-27T12:16:12.960" v="8963" actId="478"/>
          <ac:spMkLst>
            <pc:docMk/>
            <pc:sldMk cId="1649087881" sldId="303"/>
            <ac:spMk id="2" creationId="{B9AB729E-3EAD-200E-070B-3EE735DE17F7}"/>
          </ac:spMkLst>
        </pc:spChg>
        <pc:spChg chg="del">
          <ac:chgData name="Phạm Trần Anh Tiên" userId="2dcdee82-1241-4804-bd14-e0f0877abf67" providerId="ADAL" clId="{B072E9DD-AF8D-4CE7-93EC-BCEF1FB86DAD}" dt="2022-11-27T12:16:12.960" v="8963" actId="478"/>
          <ac:spMkLst>
            <pc:docMk/>
            <pc:sldMk cId="1649087881" sldId="303"/>
            <ac:spMk id="3" creationId="{3B9747AA-BCCC-D442-1072-EE147CC003F4}"/>
          </ac:spMkLst>
        </pc:spChg>
        <pc:spChg chg="del">
          <ac:chgData name="Phạm Trần Anh Tiên" userId="2dcdee82-1241-4804-bd14-e0f0877abf67" providerId="ADAL" clId="{B072E9DD-AF8D-4CE7-93EC-BCEF1FB86DAD}" dt="2022-11-27T12:16:12.960" v="8963" actId="478"/>
          <ac:spMkLst>
            <pc:docMk/>
            <pc:sldMk cId="1649087881" sldId="303"/>
            <ac:spMk id="4" creationId="{5ACDA129-B775-EBD1-2C35-E374ADB00D3F}"/>
          </ac:spMkLst>
        </pc:spChg>
        <pc:spChg chg="add del mod">
          <ac:chgData name="Phạm Trần Anh Tiên" userId="2dcdee82-1241-4804-bd14-e0f0877abf67" providerId="ADAL" clId="{B072E9DD-AF8D-4CE7-93EC-BCEF1FB86DAD}" dt="2022-11-27T12:16:18.003" v="8965" actId="478"/>
          <ac:spMkLst>
            <pc:docMk/>
            <pc:sldMk cId="1649087881" sldId="303"/>
            <ac:spMk id="5" creationId="{F65D87D9-A5F1-F82E-0392-9210FF47542E}"/>
          </ac:spMkLst>
        </pc:spChg>
        <pc:spChg chg="mod">
          <ac:chgData name="Phạm Trần Anh Tiên" userId="2dcdee82-1241-4804-bd14-e0f0877abf67" providerId="ADAL" clId="{B072E9DD-AF8D-4CE7-93EC-BCEF1FB86DAD}" dt="2022-11-27T12:16:13.220" v="8964"/>
          <ac:spMkLst>
            <pc:docMk/>
            <pc:sldMk cId="1649087881" sldId="303"/>
            <ac:spMk id="7" creationId="{A4668992-FAA1-C696-6FEE-09081AF78237}"/>
          </ac:spMkLst>
        </pc:spChg>
        <pc:spChg chg="mod">
          <ac:chgData name="Phạm Trần Anh Tiên" userId="2dcdee82-1241-4804-bd14-e0f0877abf67" providerId="ADAL" clId="{B072E9DD-AF8D-4CE7-93EC-BCEF1FB86DAD}" dt="2022-11-27T12:16:13.220" v="8964"/>
          <ac:spMkLst>
            <pc:docMk/>
            <pc:sldMk cId="1649087881" sldId="303"/>
            <ac:spMk id="8" creationId="{66B23A87-EF6A-0CB9-46E1-9D398D847FCA}"/>
          </ac:spMkLst>
        </pc:spChg>
        <pc:spChg chg="add mod">
          <ac:chgData name="Phạm Trần Anh Tiên" userId="2dcdee82-1241-4804-bd14-e0f0877abf67" providerId="ADAL" clId="{B072E9DD-AF8D-4CE7-93EC-BCEF1FB86DAD}" dt="2022-11-27T12:16:20.784" v="8966" actId="207"/>
          <ac:spMkLst>
            <pc:docMk/>
            <pc:sldMk cId="1649087881" sldId="303"/>
            <ac:spMk id="12" creationId="{B4502B69-F57E-5B86-9AF7-B639757BF638}"/>
          </ac:spMkLst>
        </pc:spChg>
        <pc:spChg chg="add mod">
          <ac:chgData name="Phạm Trần Anh Tiên" userId="2dcdee82-1241-4804-bd14-e0f0877abf67" providerId="ADAL" clId="{B072E9DD-AF8D-4CE7-93EC-BCEF1FB86DAD}" dt="2022-11-27T12:16:20.784" v="8966" actId="207"/>
          <ac:spMkLst>
            <pc:docMk/>
            <pc:sldMk cId="1649087881" sldId="303"/>
            <ac:spMk id="14" creationId="{309A6C07-0376-5F5B-C002-3D28337C5363}"/>
          </ac:spMkLst>
        </pc:spChg>
        <pc:spChg chg="add mod">
          <ac:chgData name="Phạm Trần Anh Tiên" userId="2dcdee82-1241-4804-bd14-e0f0877abf67" providerId="ADAL" clId="{B072E9DD-AF8D-4CE7-93EC-BCEF1FB86DAD}" dt="2022-11-27T12:16:20.784" v="8966" actId="207"/>
          <ac:spMkLst>
            <pc:docMk/>
            <pc:sldMk cId="1649087881" sldId="303"/>
            <ac:spMk id="16" creationId="{0B077F3D-9F6E-6963-A499-9929978EBE79}"/>
          </ac:spMkLst>
        </pc:spChg>
        <pc:spChg chg="add mod">
          <ac:chgData name="Phạm Trần Anh Tiên" userId="2dcdee82-1241-4804-bd14-e0f0877abf67" providerId="ADAL" clId="{B072E9DD-AF8D-4CE7-93EC-BCEF1FB86DAD}" dt="2022-11-27T12:16:20.784" v="8966" actId="207"/>
          <ac:spMkLst>
            <pc:docMk/>
            <pc:sldMk cId="1649087881" sldId="303"/>
            <ac:spMk id="17" creationId="{20DC1D74-82B6-4902-0992-1DC59E26745D}"/>
          </ac:spMkLst>
        </pc:spChg>
        <pc:spChg chg="add mod">
          <ac:chgData name="Phạm Trần Anh Tiên" userId="2dcdee82-1241-4804-bd14-e0f0877abf67" providerId="ADAL" clId="{B072E9DD-AF8D-4CE7-93EC-BCEF1FB86DAD}" dt="2022-11-27T12:16:20.784" v="8966" actId="207"/>
          <ac:spMkLst>
            <pc:docMk/>
            <pc:sldMk cId="1649087881" sldId="303"/>
            <ac:spMk id="19" creationId="{E92C1CAE-D63D-85BE-27BB-DD8834BD92E8}"/>
          </ac:spMkLst>
        </pc:spChg>
        <pc:spChg chg="add mod">
          <ac:chgData name="Phạm Trần Anh Tiên" userId="2dcdee82-1241-4804-bd14-e0f0877abf67" providerId="ADAL" clId="{B072E9DD-AF8D-4CE7-93EC-BCEF1FB86DAD}" dt="2022-11-27T12:16:48.869" v="8976" actId="1076"/>
          <ac:spMkLst>
            <pc:docMk/>
            <pc:sldMk cId="1649087881" sldId="303"/>
            <ac:spMk id="20" creationId="{4E6135E0-B28B-74BE-ABB8-23617B3ED853}"/>
          </ac:spMkLst>
        </pc:spChg>
        <pc:spChg chg="add mod">
          <ac:chgData name="Phạm Trần Anh Tiên" userId="2dcdee82-1241-4804-bd14-e0f0877abf67" providerId="ADAL" clId="{B072E9DD-AF8D-4CE7-93EC-BCEF1FB86DAD}" dt="2022-11-27T12:17:25.328" v="9039" actId="1076"/>
          <ac:spMkLst>
            <pc:docMk/>
            <pc:sldMk cId="1649087881" sldId="303"/>
            <ac:spMk id="22" creationId="{03F2B366-4643-7B8A-01AF-93352C4FABF7}"/>
          </ac:spMkLst>
        </pc:spChg>
        <pc:spChg chg="add mod">
          <ac:chgData name="Phạm Trần Anh Tiên" userId="2dcdee82-1241-4804-bd14-e0f0877abf67" providerId="ADAL" clId="{B072E9DD-AF8D-4CE7-93EC-BCEF1FB86DAD}" dt="2022-11-27T12:18:34.221" v="9052" actId="1076"/>
          <ac:spMkLst>
            <pc:docMk/>
            <pc:sldMk cId="1649087881" sldId="303"/>
            <ac:spMk id="24" creationId="{F87C4D1B-BDBA-E507-7952-498B7109F398}"/>
          </ac:spMkLst>
        </pc:spChg>
        <pc:spChg chg="add mod">
          <ac:chgData name="Phạm Trần Anh Tiên" userId="2dcdee82-1241-4804-bd14-e0f0877abf67" providerId="ADAL" clId="{B072E9DD-AF8D-4CE7-93EC-BCEF1FB86DAD}" dt="2022-11-27T12:17:31.648" v="9042" actId="1076"/>
          <ac:spMkLst>
            <pc:docMk/>
            <pc:sldMk cId="1649087881" sldId="303"/>
            <ac:spMk id="27" creationId="{E6F9F242-A9FA-F429-C814-DE700AA7586B}"/>
          </ac:spMkLst>
        </pc:spChg>
        <pc:grpChg chg="add del mod">
          <ac:chgData name="Phạm Trần Anh Tiên" userId="2dcdee82-1241-4804-bd14-e0f0877abf67" providerId="ADAL" clId="{B072E9DD-AF8D-4CE7-93EC-BCEF1FB86DAD}" dt="2022-11-27T12:16:18.003" v="8965" actId="478"/>
          <ac:grpSpMkLst>
            <pc:docMk/>
            <pc:sldMk cId="1649087881" sldId="303"/>
            <ac:grpSpMk id="6" creationId="{3DBA5D99-ADA7-416E-8A99-E1B82FD46AA3}"/>
          </ac:grpSpMkLst>
        </pc:grpChg>
        <pc:picChg chg="add mod">
          <ac:chgData name="Phạm Trần Anh Tiên" userId="2dcdee82-1241-4804-bd14-e0f0877abf67" providerId="ADAL" clId="{B072E9DD-AF8D-4CE7-93EC-BCEF1FB86DAD}" dt="2022-11-27T12:16:20.784" v="8966" actId="207"/>
          <ac:picMkLst>
            <pc:docMk/>
            <pc:sldMk cId="1649087881" sldId="303"/>
            <ac:picMk id="9" creationId="{7C8A3010-B0B8-D8F4-3E6E-973F3821D1B6}"/>
          </ac:picMkLst>
        </pc:picChg>
        <pc:picChg chg="add mod">
          <ac:chgData name="Phạm Trần Anh Tiên" userId="2dcdee82-1241-4804-bd14-e0f0877abf67" providerId="ADAL" clId="{B072E9DD-AF8D-4CE7-93EC-BCEF1FB86DAD}" dt="2022-11-27T12:16:20.784" v="8966" actId="207"/>
          <ac:picMkLst>
            <pc:docMk/>
            <pc:sldMk cId="1649087881" sldId="303"/>
            <ac:picMk id="10" creationId="{DBF5B2B2-9D6F-0C53-4885-98F1DCE2B938}"/>
          </ac:picMkLst>
        </pc:picChg>
        <pc:picChg chg="add mod">
          <ac:chgData name="Phạm Trần Anh Tiên" userId="2dcdee82-1241-4804-bd14-e0f0877abf67" providerId="ADAL" clId="{B072E9DD-AF8D-4CE7-93EC-BCEF1FB86DAD}" dt="2022-11-27T12:16:20.784" v="8966" actId="207"/>
          <ac:picMkLst>
            <pc:docMk/>
            <pc:sldMk cId="1649087881" sldId="303"/>
            <ac:picMk id="13" creationId="{BC1F1942-5B41-23E7-E9FF-BB29DA19D549}"/>
          </ac:picMkLst>
        </pc:picChg>
        <pc:picChg chg="add del mod">
          <ac:chgData name="Phạm Trần Anh Tiên" userId="2dcdee82-1241-4804-bd14-e0f0877abf67" providerId="ADAL" clId="{B072E9DD-AF8D-4CE7-93EC-BCEF1FB86DAD}" dt="2022-11-27T12:16:40.138" v="8968" actId="478"/>
          <ac:picMkLst>
            <pc:docMk/>
            <pc:sldMk cId="1649087881" sldId="303"/>
            <ac:picMk id="25" creationId="{19636996-F6D8-B5CF-43B8-013E2AB27F9F}"/>
          </ac:picMkLst>
        </pc:picChg>
        <pc:cxnChg chg="add mod">
          <ac:chgData name="Phạm Trần Anh Tiên" userId="2dcdee82-1241-4804-bd14-e0f0877abf67" providerId="ADAL" clId="{B072E9DD-AF8D-4CE7-93EC-BCEF1FB86DAD}" dt="2022-11-27T12:16:35.269" v="8967" actId="208"/>
          <ac:cxnSpMkLst>
            <pc:docMk/>
            <pc:sldMk cId="1649087881" sldId="303"/>
            <ac:cxnSpMk id="11" creationId="{A7FA7F73-C96A-364E-F53C-0DA36AD1348B}"/>
          </ac:cxnSpMkLst>
        </pc:cxnChg>
        <pc:cxnChg chg="add mod">
          <ac:chgData name="Phạm Trần Anh Tiên" userId="2dcdee82-1241-4804-bd14-e0f0877abf67" providerId="ADAL" clId="{B072E9DD-AF8D-4CE7-93EC-BCEF1FB86DAD}" dt="2022-11-27T12:16:35.269" v="8967" actId="208"/>
          <ac:cxnSpMkLst>
            <pc:docMk/>
            <pc:sldMk cId="1649087881" sldId="303"/>
            <ac:cxnSpMk id="15" creationId="{BD414CC0-E3C1-6938-807C-B5768CD29160}"/>
          </ac:cxnSpMkLst>
        </pc:cxnChg>
        <pc:cxnChg chg="add mod">
          <ac:chgData name="Phạm Trần Anh Tiên" userId="2dcdee82-1241-4804-bd14-e0f0877abf67" providerId="ADAL" clId="{B072E9DD-AF8D-4CE7-93EC-BCEF1FB86DAD}" dt="2022-11-27T12:16:35.269" v="8967" actId="208"/>
          <ac:cxnSpMkLst>
            <pc:docMk/>
            <pc:sldMk cId="1649087881" sldId="303"/>
            <ac:cxnSpMk id="18" creationId="{C7064130-671D-C55E-3B2D-9373C08C94D6}"/>
          </ac:cxnSpMkLst>
        </pc:cxnChg>
        <pc:cxnChg chg="add mod">
          <ac:chgData name="Phạm Trần Anh Tiên" userId="2dcdee82-1241-4804-bd14-e0f0877abf67" providerId="ADAL" clId="{B072E9DD-AF8D-4CE7-93EC-BCEF1FB86DAD}" dt="2022-11-27T12:17:25.328" v="9039" actId="1076"/>
          <ac:cxnSpMkLst>
            <pc:docMk/>
            <pc:sldMk cId="1649087881" sldId="303"/>
            <ac:cxnSpMk id="21" creationId="{1484296E-061D-3417-2B75-63AA2D754D9B}"/>
          </ac:cxnSpMkLst>
        </pc:cxnChg>
        <pc:cxnChg chg="add mod">
          <ac:chgData name="Phạm Trần Anh Tiên" userId="2dcdee82-1241-4804-bd14-e0f0877abf67" providerId="ADAL" clId="{B072E9DD-AF8D-4CE7-93EC-BCEF1FB86DAD}" dt="2022-11-27T12:16:35.269" v="8967" actId="208"/>
          <ac:cxnSpMkLst>
            <pc:docMk/>
            <pc:sldMk cId="1649087881" sldId="303"/>
            <ac:cxnSpMk id="23" creationId="{EABACCD4-5CCB-4922-B55B-3FDF423015BE}"/>
          </ac:cxnSpMkLst>
        </pc:cxnChg>
        <pc:cxnChg chg="add mod">
          <ac:chgData name="Phạm Trần Anh Tiên" userId="2dcdee82-1241-4804-bd14-e0f0877abf67" providerId="ADAL" clId="{B072E9DD-AF8D-4CE7-93EC-BCEF1FB86DAD}" dt="2022-11-27T12:17:29.757" v="9041" actId="1076"/>
          <ac:cxnSpMkLst>
            <pc:docMk/>
            <pc:sldMk cId="1649087881" sldId="303"/>
            <ac:cxnSpMk id="26" creationId="{F3EA8A51-1A0E-CFBE-A01F-1BDC16BE1D38}"/>
          </ac:cxnSpMkLst>
        </pc:cxnChg>
      </pc:sldChg>
      <pc:sldChg chg="addSp delSp modSp new del mod">
        <pc:chgData name="Phạm Trần Anh Tiên" userId="2dcdee82-1241-4804-bd14-e0f0877abf67" providerId="ADAL" clId="{B072E9DD-AF8D-4CE7-93EC-BCEF1FB86DAD}" dt="2022-11-27T12:10:06.483" v="8906" actId="47"/>
        <pc:sldMkLst>
          <pc:docMk/>
          <pc:sldMk cId="2125289441" sldId="303"/>
        </pc:sldMkLst>
        <pc:spChg chg="del">
          <ac:chgData name="Phạm Trần Anh Tiên" userId="2dcdee82-1241-4804-bd14-e0f0877abf67" providerId="ADAL" clId="{B072E9DD-AF8D-4CE7-93EC-BCEF1FB86DAD}" dt="2022-11-27T12:07:56.816" v="8880" actId="478"/>
          <ac:spMkLst>
            <pc:docMk/>
            <pc:sldMk cId="2125289441" sldId="303"/>
            <ac:spMk id="2" creationId="{90DC55F7-D537-9BEF-0688-EF9509E0E714}"/>
          </ac:spMkLst>
        </pc:spChg>
        <pc:spChg chg="del">
          <ac:chgData name="Phạm Trần Anh Tiên" userId="2dcdee82-1241-4804-bd14-e0f0877abf67" providerId="ADAL" clId="{B072E9DD-AF8D-4CE7-93EC-BCEF1FB86DAD}" dt="2022-11-27T12:07:56.816" v="8880" actId="478"/>
          <ac:spMkLst>
            <pc:docMk/>
            <pc:sldMk cId="2125289441" sldId="303"/>
            <ac:spMk id="3" creationId="{49D470F4-9F70-2B40-C415-10851943DF13}"/>
          </ac:spMkLst>
        </pc:spChg>
        <pc:spChg chg="del">
          <ac:chgData name="Phạm Trần Anh Tiên" userId="2dcdee82-1241-4804-bd14-e0f0877abf67" providerId="ADAL" clId="{B072E9DD-AF8D-4CE7-93EC-BCEF1FB86DAD}" dt="2022-11-27T12:07:56.816" v="8880" actId="478"/>
          <ac:spMkLst>
            <pc:docMk/>
            <pc:sldMk cId="2125289441" sldId="303"/>
            <ac:spMk id="4" creationId="{28D16601-2595-DDB8-2431-469C3D351366}"/>
          </ac:spMkLst>
        </pc:spChg>
        <pc:spChg chg="add del mod">
          <ac:chgData name="Phạm Trần Anh Tiên" userId="2dcdee82-1241-4804-bd14-e0f0877abf67" providerId="ADAL" clId="{B072E9DD-AF8D-4CE7-93EC-BCEF1FB86DAD}" dt="2022-11-27T12:08:45.970" v="8891" actId="478"/>
          <ac:spMkLst>
            <pc:docMk/>
            <pc:sldMk cId="2125289441" sldId="303"/>
            <ac:spMk id="5" creationId="{B9D052A0-22BD-EF0E-EBC1-2F1EB0958CEB}"/>
          </ac:spMkLst>
        </pc:spChg>
        <pc:spChg chg="add del mod">
          <ac:chgData name="Phạm Trần Anh Tiên" userId="2dcdee82-1241-4804-bd14-e0f0877abf67" providerId="ADAL" clId="{B072E9DD-AF8D-4CE7-93EC-BCEF1FB86DAD}" dt="2022-11-27T12:08:45.970" v="8891" actId="478"/>
          <ac:spMkLst>
            <pc:docMk/>
            <pc:sldMk cId="2125289441" sldId="303"/>
            <ac:spMk id="6" creationId="{69033D8C-7CA1-A330-4F75-EFAF9B6CD79B}"/>
          </ac:spMkLst>
        </pc:spChg>
        <pc:spChg chg="add del mod">
          <ac:chgData name="Phạm Trần Anh Tiên" userId="2dcdee82-1241-4804-bd14-e0f0877abf67" providerId="ADAL" clId="{B072E9DD-AF8D-4CE7-93EC-BCEF1FB86DAD}" dt="2022-11-27T12:09:38.236" v="8905" actId="478"/>
          <ac:spMkLst>
            <pc:docMk/>
            <pc:sldMk cId="2125289441" sldId="303"/>
            <ac:spMk id="11" creationId="{E525AD24-2298-F4F9-3F2A-E5496E0A2DAA}"/>
          </ac:spMkLst>
        </pc:spChg>
        <pc:spChg chg="add del mod">
          <ac:chgData name="Phạm Trần Anh Tiên" userId="2dcdee82-1241-4804-bd14-e0f0877abf67" providerId="ADAL" clId="{B072E9DD-AF8D-4CE7-93EC-BCEF1FB86DAD}" dt="2022-11-27T12:09:38.236" v="8905" actId="478"/>
          <ac:spMkLst>
            <pc:docMk/>
            <pc:sldMk cId="2125289441" sldId="303"/>
            <ac:spMk id="12" creationId="{33DCC380-C984-ED88-3A10-E6411A33B9AC}"/>
          </ac:spMkLst>
        </pc:spChg>
        <pc:picChg chg="add del mod">
          <ac:chgData name="Phạm Trần Anh Tiên" userId="2dcdee82-1241-4804-bd14-e0f0877abf67" providerId="ADAL" clId="{B072E9DD-AF8D-4CE7-93EC-BCEF1FB86DAD}" dt="2022-11-27T12:08:45.970" v="8891" actId="478"/>
          <ac:picMkLst>
            <pc:docMk/>
            <pc:sldMk cId="2125289441" sldId="303"/>
            <ac:picMk id="7" creationId="{047BBDAA-F1AB-EB3D-08AD-2102655B5D0E}"/>
          </ac:picMkLst>
        </pc:picChg>
        <pc:picChg chg="add del mod">
          <ac:chgData name="Phạm Trần Anh Tiên" userId="2dcdee82-1241-4804-bd14-e0f0877abf67" providerId="ADAL" clId="{B072E9DD-AF8D-4CE7-93EC-BCEF1FB86DAD}" dt="2022-11-27T12:08:45.970" v="8891" actId="478"/>
          <ac:picMkLst>
            <pc:docMk/>
            <pc:sldMk cId="2125289441" sldId="303"/>
            <ac:picMk id="8" creationId="{98C31DC0-A286-F41E-6C95-A766970518C2}"/>
          </ac:picMkLst>
        </pc:picChg>
        <pc:picChg chg="add del mod">
          <ac:chgData name="Phạm Trần Anh Tiên" userId="2dcdee82-1241-4804-bd14-e0f0877abf67" providerId="ADAL" clId="{B072E9DD-AF8D-4CE7-93EC-BCEF1FB86DAD}" dt="2022-11-27T12:08:45.970" v="8891" actId="478"/>
          <ac:picMkLst>
            <pc:docMk/>
            <pc:sldMk cId="2125289441" sldId="303"/>
            <ac:picMk id="9" creationId="{09E79728-C791-972B-6BD3-E08D4D0E36B4}"/>
          </ac:picMkLst>
        </pc:picChg>
        <pc:picChg chg="add del mod">
          <ac:chgData name="Phạm Trần Anh Tiên" userId="2dcdee82-1241-4804-bd14-e0f0877abf67" providerId="ADAL" clId="{B072E9DD-AF8D-4CE7-93EC-BCEF1FB86DAD}" dt="2022-11-27T12:08:45.970" v="8891" actId="478"/>
          <ac:picMkLst>
            <pc:docMk/>
            <pc:sldMk cId="2125289441" sldId="303"/>
            <ac:picMk id="10" creationId="{CC843895-64F9-9325-17A9-AF22CBD22488}"/>
          </ac:picMkLst>
        </pc:picChg>
        <pc:picChg chg="add del mod">
          <ac:chgData name="Phạm Trần Anh Tiên" userId="2dcdee82-1241-4804-bd14-e0f0877abf67" providerId="ADAL" clId="{B072E9DD-AF8D-4CE7-93EC-BCEF1FB86DAD}" dt="2022-11-27T12:09:38.236" v="8905" actId="478"/>
          <ac:picMkLst>
            <pc:docMk/>
            <pc:sldMk cId="2125289441" sldId="303"/>
            <ac:picMk id="13" creationId="{3497C12F-C11D-B81D-A243-2F463B6BF6A6}"/>
          </ac:picMkLst>
        </pc:picChg>
        <pc:picChg chg="add del mod">
          <ac:chgData name="Phạm Trần Anh Tiên" userId="2dcdee82-1241-4804-bd14-e0f0877abf67" providerId="ADAL" clId="{B072E9DD-AF8D-4CE7-93EC-BCEF1FB86DAD}" dt="2022-11-27T12:09:38.236" v="8905" actId="478"/>
          <ac:picMkLst>
            <pc:docMk/>
            <pc:sldMk cId="2125289441" sldId="303"/>
            <ac:picMk id="14" creationId="{F994AE06-712A-F76A-FD27-ACE4D6F6FC3D}"/>
          </ac:picMkLst>
        </pc:picChg>
        <pc:picChg chg="add del mod">
          <ac:chgData name="Phạm Trần Anh Tiên" userId="2dcdee82-1241-4804-bd14-e0f0877abf67" providerId="ADAL" clId="{B072E9DD-AF8D-4CE7-93EC-BCEF1FB86DAD}" dt="2022-11-27T12:09:38.236" v="8905" actId="478"/>
          <ac:picMkLst>
            <pc:docMk/>
            <pc:sldMk cId="2125289441" sldId="303"/>
            <ac:picMk id="15" creationId="{89355381-393F-BB1F-74A8-E5CF51675885}"/>
          </ac:picMkLst>
        </pc:picChg>
        <pc:picChg chg="add del mod">
          <ac:chgData name="Phạm Trần Anh Tiên" userId="2dcdee82-1241-4804-bd14-e0f0877abf67" providerId="ADAL" clId="{B072E9DD-AF8D-4CE7-93EC-BCEF1FB86DAD}" dt="2022-11-27T12:09:38.236" v="8905" actId="478"/>
          <ac:picMkLst>
            <pc:docMk/>
            <pc:sldMk cId="2125289441" sldId="303"/>
            <ac:picMk id="16" creationId="{307EA710-D1D6-3DAF-C2D1-3E9A5F290047}"/>
          </ac:picMkLst>
        </pc:picChg>
      </pc:sldChg>
      <pc:sldChg chg="add del">
        <pc:chgData name="Phạm Trần Anh Tiên" userId="2dcdee82-1241-4804-bd14-e0f0877abf67" providerId="ADAL" clId="{B072E9DD-AF8D-4CE7-93EC-BCEF1FB86DAD}" dt="2022-11-27T12:16:06.615" v="8961" actId="2890"/>
        <pc:sldMkLst>
          <pc:docMk/>
          <pc:sldMk cId="2186153366" sldId="303"/>
        </pc:sldMkLst>
      </pc:sldChg>
      <pc:sldChg chg="addSp delSp modSp add mod">
        <pc:chgData name="Phạm Trần Anh Tiên" userId="2dcdee82-1241-4804-bd14-e0f0877abf67" providerId="ADAL" clId="{B072E9DD-AF8D-4CE7-93EC-BCEF1FB86DAD}" dt="2022-11-27T13:57:33.604" v="9195" actId="20577"/>
        <pc:sldMkLst>
          <pc:docMk/>
          <pc:sldMk cId="2774252784" sldId="303"/>
        </pc:sldMkLst>
        <pc:spChg chg="del">
          <ac:chgData name="Phạm Trần Anh Tiên" userId="2dcdee82-1241-4804-bd14-e0f0877abf67" providerId="ADAL" clId="{B072E9DD-AF8D-4CE7-93EC-BCEF1FB86DAD}" dt="2022-11-27T13:55:28.824" v="9157" actId="478"/>
          <ac:spMkLst>
            <pc:docMk/>
            <pc:sldMk cId="2774252784" sldId="303"/>
            <ac:spMk id="2" creationId="{A5B1FD21-5DA9-9241-EF88-000C392B137A}"/>
          </ac:spMkLst>
        </pc:spChg>
        <pc:spChg chg="mod">
          <ac:chgData name="Phạm Trần Anh Tiên" userId="2dcdee82-1241-4804-bd14-e0f0877abf67" providerId="ADAL" clId="{B072E9DD-AF8D-4CE7-93EC-BCEF1FB86DAD}" dt="2022-11-27T13:57:33.604" v="9195" actId="20577"/>
          <ac:spMkLst>
            <pc:docMk/>
            <pc:sldMk cId="2774252784" sldId="303"/>
            <ac:spMk id="3" creationId="{189B1250-D5D3-DBA4-75C3-ECB52FD3723E}"/>
          </ac:spMkLst>
        </pc:spChg>
        <pc:spChg chg="del">
          <ac:chgData name="Phạm Trần Anh Tiên" userId="2dcdee82-1241-4804-bd14-e0f0877abf67" providerId="ADAL" clId="{B072E9DD-AF8D-4CE7-93EC-BCEF1FB86DAD}" dt="2022-11-27T13:55:28.824" v="9157" actId="478"/>
          <ac:spMkLst>
            <pc:docMk/>
            <pc:sldMk cId="2774252784" sldId="303"/>
            <ac:spMk id="6" creationId="{FBC73B8E-06DF-ABF5-DA71-9CABD9F28B2E}"/>
          </ac:spMkLst>
        </pc:spChg>
        <pc:spChg chg="add mod">
          <ac:chgData name="Phạm Trần Anh Tiên" userId="2dcdee82-1241-4804-bd14-e0f0877abf67" providerId="ADAL" clId="{B072E9DD-AF8D-4CE7-93EC-BCEF1FB86DAD}" dt="2022-11-27T13:57:27.626" v="9178"/>
          <ac:spMkLst>
            <pc:docMk/>
            <pc:sldMk cId="2774252784" sldId="303"/>
            <ac:spMk id="23" creationId="{DE9741F9-60CF-E0D8-70D8-4D3B3FDA3CE7}"/>
          </ac:spMkLst>
        </pc:spChg>
        <pc:spChg chg="add mod">
          <ac:chgData name="Phạm Trần Anh Tiên" userId="2dcdee82-1241-4804-bd14-e0f0877abf67" providerId="ADAL" clId="{B072E9DD-AF8D-4CE7-93EC-BCEF1FB86DAD}" dt="2022-11-27T13:57:27.626" v="9178"/>
          <ac:spMkLst>
            <pc:docMk/>
            <pc:sldMk cId="2774252784" sldId="303"/>
            <ac:spMk id="24" creationId="{58A2F1C1-6FFA-729A-ED87-52F00ADE19FE}"/>
          </ac:spMkLst>
        </pc:spChg>
        <pc:picChg chg="add mod">
          <ac:chgData name="Phạm Trần Anh Tiên" userId="2dcdee82-1241-4804-bd14-e0f0877abf67" providerId="ADAL" clId="{B072E9DD-AF8D-4CE7-93EC-BCEF1FB86DAD}" dt="2022-11-27T13:57:07.172" v="9172" actId="1076"/>
          <ac:picMkLst>
            <pc:docMk/>
            <pc:sldMk cId="2774252784" sldId="303"/>
            <ac:picMk id="7" creationId="{2E17852C-184A-F1D4-B40A-56BC10430F6D}"/>
          </ac:picMkLst>
        </pc:picChg>
        <pc:picChg chg="add mod">
          <ac:chgData name="Phạm Trần Anh Tiên" userId="2dcdee82-1241-4804-bd14-e0f0877abf67" providerId="ADAL" clId="{B072E9DD-AF8D-4CE7-93EC-BCEF1FB86DAD}" dt="2022-11-27T13:57:24.336" v="9177" actId="1076"/>
          <ac:picMkLst>
            <pc:docMk/>
            <pc:sldMk cId="2774252784" sldId="303"/>
            <ac:picMk id="12" creationId="{81AA0C7F-C7B5-DBF6-9FDE-34E61A09DA1D}"/>
          </ac:picMkLst>
        </pc:picChg>
        <pc:picChg chg="del">
          <ac:chgData name="Phạm Trần Anh Tiên" userId="2dcdee82-1241-4804-bd14-e0f0877abf67" providerId="ADAL" clId="{B072E9DD-AF8D-4CE7-93EC-BCEF1FB86DAD}" dt="2022-11-27T13:55:28.824" v="9157" actId="478"/>
          <ac:picMkLst>
            <pc:docMk/>
            <pc:sldMk cId="2774252784" sldId="303"/>
            <ac:picMk id="13" creationId="{0495FABD-85C6-A53E-422D-5949B0068569}"/>
          </ac:picMkLst>
        </pc:picChg>
        <pc:picChg chg="del">
          <ac:chgData name="Phạm Trần Anh Tiên" userId="2dcdee82-1241-4804-bd14-e0f0877abf67" providerId="ADAL" clId="{B072E9DD-AF8D-4CE7-93EC-BCEF1FB86DAD}" dt="2022-11-27T13:55:28.824" v="9157" actId="478"/>
          <ac:picMkLst>
            <pc:docMk/>
            <pc:sldMk cId="2774252784" sldId="303"/>
            <ac:picMk id="15" creationId="{A97DBC06-B055-D387-5813-977A877679C5}"/>
          </ac:picMkLst>
        </pc:picChg>
        <pc:picChg chg="add del">
          <ac:chgData name="Phạm Trần Anh Tiên" userId="2dcdee82-1241-4804-bd14-e0f0877abf67" providerId="ADAL" clId="{B072E9DD-AF8D-4CE7-93EC-BCEF1FB86DAD}" dt="2022-11-27T13:56:51.746" v="9166" actId="478"/>
          <ac:picMkLst>
            <pc:docMk/>
            <pc:sldMk cId="2774252784" sldId="303"/>
            <ac:picMk id="16" creationId="{A43B52C3-43B3-D4A2-029E-69EDA9E06788}"/>
          </ac:picMkLst>
        </pc:picChg>
        <pc:picChg chg="del">
          <ac:chgData name="Phạm Trần Anh Tiên" userId="2dcdee82-1241-4804-bd14-e0f0877abf67" providerId="ADAL" clId="{B072E9DD-AF8D-4CE7-93EC-BCEF1FB86DAD}" dt="2022-11-27T13:55:28.824" v="9157" actId="478"/>
          <ac:picMkLst>
            <pc:docMk/>
            <pc:sldMk cId="2774252784" sldId="303"/>
            <ac:picMk id="17" creationId="{8688F3E6-3910-2830-04AD-2F3A7F68E4E7}"/>
          </ac:picMkLst>
        </pc:picChg>
        <pc:picChg chg="del">
          <ac:chgData name="Phạm Trần Anh Tiên" userId="2dcdee82-1241-4804-bd14-e0f0877abf67" providerId="ADAL" clId="{B072E9DD-AF8D-4CE7-93EC-BCEF1FB86DAD}" dt="2022-11-27T13:55:28.824" v="9157" actId="478"/>
          <ac:picMkLst>
            <pc:docMk/>
            <pc:sldMk cId="2774252784" sldId="303"/>
            <ac:picMk id="19" creationId="{673B2ECE-1278-4E56-6549-4436FDBF4B65}"/>
          </ac:picMkLst>
        </pc:picChg>
        <pc:picChg chg="add mod">
          <ac:chgData name="Phạm Trần Anh Tiên" userId="2dcdee82-1241-4804-bd14-e0f0877abf67" providerId="ADAL" clId="{B072E9DD-AF8D-4CE7-93EC-BCEF1FB86DAD}" dt="2022-11-27T13:57:09.080" v="9173" actId="1076"/>
          <ac:picMkLst>
            <pc:docMk/>
            <pc:sldMk cId="2774252784" sldId="303"/>
            <ac:picMk id="20" creationId="{B35DBC7D-4985-BF7A-0DEB-0D0B3CB17BA5}"/>
          </ac:picMkLst>
        </pc:picChg>
        <pc:picChg chg="add mod">
          <ac:chgData name="Phạm Trần Anh Tiên" userId="2dcdee82-1241-4804-bd14-e0f0877abf67" providerId="ADAL" clId="{B072E9DD-AF8D-4CE7-93EC-BCEF1FB86DAD}" dt="2022-11-27T13:57:24.336" v="9177" actId="1076"/>
          <ac:picMkLst>
            <pc:docMk/>
            <pc:sldMk cId="2774252784" sldId="303"/>
            <ac:picMk id="22" creationId="{5BE19EE4-1D11-F176-2CD0-DE60E258D14C}"/>
          </ac:picMkLst>
        </pc:picChg>
      </pc:sldChg>
      <pc:sldChg chg="addSp delSp modSp new del mod">
        <pc:chgData name="Phạm Trần Anh Tiên" userId="2dcdee82-1241-4804-bd14-e0f0877abf67" providerId="ADAL" clId="{B072E9DD-AF8D-4CE7-93EC-BCEF1FB86DAD}" dt="2022-11-27T12:48:21.452" v="9097" actId="47"/>
        <pc:sldMkLst>
          <pc:docMk/>
          <pc:sldMk cId="2887577623" sldId="303"/>
        </pc:sldMkLst>
        <pc:spChg chg="del">
          <ac:chgData name="Phạm Trần Anh Tiên" userId="2dcdee82-1241-4804-bd14-e0f0877abf67" providerId="ADAL" clId="{B072E9DD-AF8D-4CE7-93EC-BCEF1FB86DAD}" dt="2022-11-27T12:44:11.114" v="9077" actId="478"/>
          <ac:spMkLst>
            <pc:docMk/>
            <pc:sldMk cId="2887577623" sldId="303"/>
            <ac:spMk id="2" creationId="{39BDC57D-A15F-B5DA-DB44-8969AA72E823}"/>
          </ac:spMkLst>
        </pc:spChg>
        <pc:spChg chg="del">
          <ac:chgData name="Phạm Trần Anh Tiên" userId="2dcdee82-1241-4804-bd14-e0f0877abf67" providerId="ADAL" clId="{B072E9DD-AF8D-4CE7-93EC-BCEF1FB86DAD}" dt="2022-11-27T12:44:11.114" v="9077" actId="478"/>
          <ac:spMkLst>
            <pc:docMk/>
            <pc:sldMk cId="2887577623" sldId="303"/>
            <ac:spMk id="3" creationId="{495EB58E-AEB7-A525-83F6-41EA47C670A5}"/>
          </ac:spMkLst>
        </pc:spChg>
        <pc:spChg chg="del">
          <ac:chgData name="Phạm Trần Anh Tiên" userId="2dcdee82-1241-4804-bd14-e0f0877abf67" providerId="ADAL" clId="{B072E9DD-AF8D-4CE7-93EC-BCEF1FB86DAD}" dt="2022-11-27T12:44:11.114" v="9077" actId="478"/>
          <ac:spMkLst>
            <pc:docMk/>
            <pc:sldMk cId="2887577623" sldId="303"/>
            <ac:spMk id="4" creationId="{1030896A-AC9C-41AB-7F5D-E646C44BE419}"/>
          </ac:spMkLst>
        </pc:spChg>
        <pc:spChg chg="add mod">
          <ac:chgData name="Phạm Trần Anh Tiên" userId="2dcdee82-1241-4804-bd14-e0f0877abf67" providerId="ADAL" clId="{B072E9DD-AF8D-4CE7-93EC-BCEF1FB86DAD}" dt="2022-11-27T12:44:51.271" v="9091" actId="1076"/>
          <ac:spMkLst>
            <pc:docMk/>
            <pc:sldMk cId="2887577623" sldId="303"/>
            <ac:spMk id="5" creationId="{84859AE6-27E2-864D-EADF-A1783D936E84}"/>
          </ac:spMkLst>
        </pc:spChg>
        <pc:spChg chg="add mod">
          <ac:chgData name="Phạm Trần Anh Tiên" userId="2dcdee82-1241-4804-bd14-e0f0877abf67" providerId="ADAL" clId="{B072E9DD-AF8D-4CE7-93EC-BCEF1FB86DAD}" dt="2022-11-27T12:44:49.360" v="9090" actId="207"/>
          <ac:spMkLst>
            <pc:docMk/>
            <pc:sldMk cId="2887577623" sldId="303"/>
            <ac:spMk id="6" creationId="{93E9C359-D4BF-1507-70DF-76362FEAAE86}"/>
          </ac:spMkLst>
        </pc:spChg>
        <pc:picChg chg="add mod">
          <ac:chgData name="Phạm Trần Anh Tiên" userId="2dcdee82-1241-4804-bd14-e0f0877abf67" providerId="ADAL" clId="{B072E9DD-AF8D-4CE7-93EC-BCEF1FB86DAD}" dt="2022-11-27T12:44:31.688" v="9083" actId="14100"/>
          <ac:picMkLst>
            <pc:docMk/>
            <pc:sldMk cId="2887577623" sldId="303"/>
            <ac:picMk id="7" creationId="{46360FCE-4D13-A7F0-B88A-2D8500255F6F}"/>
          </ac:picMkLst>
        </pc:picChg>
        <pc:picChg chg="add mod">
          <ac:chgData name="Phạm Trần Anh Tiên" userId="2dcdee82-1241-4804-bd14-e0f0877abf67" providerId="ADAL" clId="{B072E9DD-AF8D-4CE7-93EC-BCEF1FB86DAD}" dt="2022-11-27T12:44:34.888" v="9085" actId="14100"/>
          <ac:picMkLst>
            <pc:docMk/>
            <pc:sldMk cId="2887577623" sldId="303"/>
            <ac:picMk id="8" creationId="{80D8A778-DEBC-33AB-69AD-7FC6AB41FD3B}"/>
          </ac:picMkLst>
        </pc:picChg>
        <pc:picChg chg="add mod">
          <ac:chgData name="Phạm Trần Anh Tiên" userId="2dcdee82-1241-4804-bd14-e0f0877abf67" providerId="ADAL" clId="{B072E9DD-AF8D-4CE7-93EC-BCEF1FB86DAD}" dt="2022-11-27T12:45:07.755" v="9095" actId="1076"/>
          <ac:picMkLst>
            <pc:docMk/>
            <pc:sldMk cId="2887577623" sldId="303"/>
            <ac:picMk id="9" creationId="{552E7DC2-B276-5E55-6997-72254E364E6A}"/>
          </ac:picMkLst>
        </pc:picChg>
        <pc:picChg chg="add mod">
          <ac:chgData name="Phạm Trần Anh Tiên" userId="2dcdee82-1241-4804-bd14-e0f0877abf67" providerId="ADAL" clId="{B072E9DD-AF8D-4CE7-93EC-BCEF1FB86DAD}" dt="2022-11-27T12:45:09.648" v="9096" actId="1076"/>
          <ac:picMkLst>
            <pc:docMk/>
            <pc:sldMk cId="2887577623" sldId="303"/>
            <ac:picMk id="10" creationId="{91684662-FAC4-F346-6A58-1C08352E4B10}"/>
          </ac:picMkLst>
        </pc:picChg>
      </pc:sldChg>
      <pc:sldChg chg="new del">
        <pc:chgData name="Phạm Trần Anh Tiên" userId="2dcdee82-1241-4804-bd14-e0f0877abf67" providerId="ADAL" clId="{B072E9DD-AF8D-4CE7-93EC-BCEF1FB86DAD}" dt="2022-11-28T10:39:42.972" v="9493" actId="680"/>
        <pc:sldMkLst>
          <pc:docMk/>
          <pc:sldMk cId="179917679" sldId="304"/>
        </pc:sldMkLst>
      </pc:sldChg>
      <pc:sldChg chg="new del">
        <pc:chgData name="Phạm Trần Anh Tiên" userId="2dcdee82-1241-4804-bd14-e0f0877abf67" providerId="ADAL" clId="{B072E9DD-AF8D-4CE7-93EC-BCEF1FB86DAD}" dt="2022-11-28T10:38:58.691" v="9472" actId="47"/>
        <pc:sldMkLst>
          <pc:docMk/>
          <pc:sldMk cId="692149195" sldId="304"/>
        </pc:sldMkLst>
      </pc:sldChg>
      <pc:sldChg chg="addSp delSp modSp new del mod">
        <pc:chgData name="Phạm Trần Anh Tiên" userId="2dcdee82-1241-4804-bd14-e0f0877abf67" providerId="ADAL" clId="{B072E9DD-AF8D-4CE7-93EC-BCEF1FB86DAD}" dt="2022-11-28T10:38:54.349" v="9470" actId="47"/>
        <pc:sldMkLst>
          <pc:docMk/>
          <pc:sldMk cId="1574437577" sldId="304"/>
        </pc:sldMkLst>
        <pc:spChg chg="del">
          <ac:chgData name="Phạm Trần Anh Tiên" userId="2dcdee82-1241-4804-bd14-e0f0877abf67" providerId="ADAL" clId="{B072E9DD-AF8D-4CE7-93EC-BCEF1FB86DAD}" dt="2022-11-28T10:37:57.854" v="9466" actId="478"/>
          <ac:spMkLst>
            <pc:docMk/>
            <pc:sldMk cId="1574437577" sldId="304"/>
            <ac:spMk id="2" creationId="{12FED371-7DFB-7667-A460-2FAC4C9211AE}"/>
          </ac:spMkLst>
        </pc:spChg>
        <pc:spChg chg="del">
          <ac:chgData name="Phạm Trần Anh Tiên" userId="2dcdee82-1241-4804-bd14-e0f0877abf67" providerId="ADAL" clId="{B072E9DD-AF8D-4CE7-93EC-BCEF1FB86DAD}" dt="2022-11-28T10:37:57.854" v="9466" actId="478"/>
          <ac:spMkLst>
            <pc:docMk/>
            <pc:sldMk cId="1574437577" sldId="304"/>
            <ac:spMk id="3" creationId="{8FAECBF7-05F6-7577-1150-4B385AD30644}"/>
          </ac:spMkLst>
        </pc:spChg>
        <pc:spChg chg="del">
          <ac:chgData name="Phạm Trần Anh Tiên" userId="2dcdee82-1241-4804-bd14-e0f0877abf67" providerId="ADAL" clId="{B072E9DD-AF8D-4CE7-93EC-BCEF1FB86DAD}" dt="2022-11-28T10:37:57.854" v="9466" actId="478"/>
          <ac:spMkLst>
            <pc:docMk/>
            <pc:sldMk cId="1574437577" sldId="304"/>
            <ac:spMk id="4" creationId="{7571B163-8080-D9ED-D0B7-49DD2639B976}"/>
          </ac:spMkLst>
        </pc:spChg>
        <pc:spChg chg="add mod">
          <ac:chgData name="Phạm Trần Anh Tiên" userId="2dcdee82-1241-4804-bd14-e0f0877abf67" providerId="ADAL" clId="{B072E9DD-AF8D-4CE7-93EC-BCEF1FB86DAD}" dt="2022-11-28T10:38:00.873" v="9468" actId="207"/>
          <ac:spMkLst>
            <pc:docMk/>
            <pc:sldMk cId="1574437577" sldId="304"/>
            <ac:spMk id="5" creationId="{ABD4EFE8-A3FF-A499-1D8E-8F52883DFBE1}"/>
          </ac:spMkLst>
        </pc:spChg>
        <pc:spChg chg="add mod">
          <ac:chgData name="Phạm Trần Anh Tiên" userId="2dcdee82-1241-4804-bd14-e0f0877abf67" providerId="ADAL" clId="{B072E9DD-AF8D-4CE7-93EC-BCEF1FB86DAD}" dt="2022-11-28T10:38:00.873" v="9468" actId="207"/>
          <ac:spMkLst>
            <pc:docMk/>
            <pc:sldMk cId="1574437577" sldId="304"/>
            <ac:spMk id="8" creationId="{49F6DA00-11AC-3949-EF43-DBED834678EE}"/>
          </ac:spMkLst>
        </pc:spChg>
        <pc:spChg chg="add mod">
          <ac:chgData name="Phạm Trần Anh Tiên" userId="2dcdee82-1241-4804-bd14-e0f0877abf67" providerId="ADAL" clId="{B072E9DD-AF8D-4CE7-93EC-BCEF1FB86DAD}" dt="2022-11-28T10:38:00.873" v="9468" actId="207"/>
          <ac:spMkLst>
            <pc:docMk/>
            <pc:sldMk cId="1574437577" sldId="304"/>
            <ac:spMk id="9" creationId="{C1C5C886-BEE4-ED5A-8756-0A790F5B833A}"/>
          </ac:spMkLst>
        </pc:spChg>
        <pc:spChg chg="add mod">
          <ac:chgData name="Phạm Trần Anh Tiên" userId="2dcdee82-1241-4804-bd14-e0f0877abf67" providerId="ADAL" clId="{B072E9DD-AF8D-4CE7-93EC-BCEF1FB86DAD}" dt="2022-11-28T10:38:00.873" v="9468" actId="207"/>
          <ac:spMkLst>
            <pc:docMk/>
            <pc:sldMk cId="1574437577" sldId="304"/>
            <ac:spMk id="11" creationId="{458140C1-C349-830B-E220-04A87F9029F2}"/>
          </ac:spMkLst>
        </pc:spChg>
        <pc:picChg chg="add mod">
          <ac:chgData name="Phạm Trần Anh Tiên" userId="2dcdee82-1241-4804-bd14-e0f0877abf67" providerId="ADAL" clId="{B072E9DD-AF8D-4CE7-93EC-BCEF1FB86DAD}" dt="2022-11-28T10:38:00.873" v="9468" actId="207"/>
          <ac:picMkLst>
            <pc:docMk/>
            <pc:sldMk cId="1574437577" sldId="304"/>
            <ac:picMk id="13" creationId="{0F6C5AFE-FEB4-C6FE-E1C8-CFD094A6C2E5}"/>
          </ac:picMkLst>
        </pc:picChg>
        <pc:picChg chg="add mod">
          <ac:chgData name="Phạm Trần Anh Tiên" userId="2dcdee82-1241-4804-bd14-e0f0877abf67" providerId="ADAL" clId="{B072E9DD-AF8D-4CE7-93EC-BCEF1FB86DAD}" dt="2022-11-28T10:38:00.873" v="9468" actId="207"/>
          <ac:picMkLst>
            <pc:docMk/>
            <pc:sldMk cId="1574437577" sldId="304"/>
            <ac:picMk id="14" creationId="{E45664F8-7EE0-6C59-A844-1E039AD90E94}"/>
          </ac:picMkLst>
        </pc:picChg>
        <pc:picChg chg="add mod">
          <ac:chgData name="Phạm Trần Anh Tiên" userId="2dcdee82-1241-4804-bd14-e0f0877abf67" providerId="ADAL" clId="{B072E9DD-AF8D-4CE7-93EC-BCEF1FB86DAD}" dt="2022-11-28T10:38:00.873" v="9468" actId="207"/>
          <ac:picMkLst>
            <pc:docMk/>
            <pc:sldMk cId="1574437577" sldId="304"/>
            <ac:picMk id="15" creationId="{8A1FFD6C-00EF-DC88-911C-86D1915C90F9}"/>
          </ac:picMkLst>
        </pc:picChg>
        <pc:picChg chg="add mod">
          <ac:chgData name="Phạm Trần Anh Tiên" userId="2dcdee82-1241-4804-bd14-e0f0877abf67" providerId="ADAL" clId="{B072E9DD-AF8D-4CE7-93EC-BCEF1FB86DAD}" dt="2022-11-28T10:38:00.873" v="9468" actId="207"/>
          <ac:picMkLst>
            <pc:docMk/>
            <pc:sldMk cId="1574437577" sldId="304"/>
            <ac:picMk id="18" creationId="{CCE2AACF-1F5B-BA74-A809-4CF8D681BEBB}"/>
          </ac:picMkLst>
        </pc:picChg>
        <pc:cxnChg chg="add mod">
          <ac:chgData name="Phạm Trần Anh Tiên" userId="2dcdee82-1241-4804-bd14-e0f0877abf67" providerId="ADAL" clId="{B072E9DD-AF8D-4CE7-93EC-BCEF1FB86DAD}" dt="2022-11-28T10:38:07.904" v="9469" actId="208"/>
          <ac:cxnSpMkLst>
            <pc:docMk/>
            <pc:sldMk cId="1574437577" sldId="304"/>
            <ac:cxnSpMk id="6" creationId="{407773DD-C108-D51F-879B-1324D44F3CBA}"/>
          </ac:cxnSpMkLst>
        </pc:cxnChg>
        <pc:cxnChg chg="add mod">
          <ac:chgData name="Phạm Trần Anh Tiên" userId="2dcdee82-1241-4804-bd14-e0f0877abf67" providerId="ADAL" clId="{B072E9DD-AF8D-4CE7-93EC-BCEF1FB86DAD}" dt="2022-11-28T10:38:07.904" v="9469" actId="208"/>
          <ac:cxnSpMkLst>
            <pc:docMk/>
            <pc:sldMk cId="1574437577" sldId="304"/>
            <ac:cxnSpMk id="7" creationId="{A9C051D1-C17E-43BE-71AF-16CA86A5A68B}"/>
          </ac:cxnSpMkLst>
        </pc:cxnChg>
        <pc:cxnChg chg="add mod">
          <ac:chgData name="Phạm Trần Anh Tiên" userId="2dcdee82-1241-4804-bd14-e0f0877abf67" providerId="ADAL" clId="{B072E9DD-AF8D-4CE7-93EC-BCEF1FB86DAD}" dt="2022-11-28T10:38:07.904" v="9469" actId="208"/>
          <ac:cxnSpMkLst>
            <pc:docMk/>
            <pc:sldMk cId="1574437577" sldId="304"/>
            <ac:cxnSpMk id="10" creationId="{96709BA4-E1D2-2AC0-60C8-F7A6D1E0F8C1}"/>
          </ac:cxnSpMkLst>
        </pc:cxnChg>
        <pc:cxnChg chg="add mod">
          <ac:chgData name="Phạm Trần Anh Tiên" userId="2dcdee82-1241-4804-bd14-e0f0877abf67" providerId="ADAL" clId="{B072E9DD-AF8D-4CE7-93EC-BCEF1FB86DAD}" dt="2022-11-28T10:38:07.904" v="9469" actId="208"/>
          <ac:cxnSpMkLst>
            <pc:docMk/>
            <pc:sldMk cId="1574437577" sldId="304"/>
            <ac:cxnSpMk id="12" creationId="{31A1AB5F-71AE-2996-A5D1-3877CBCC71D7}"/>
          </ac:cxnSpMkLst>
        </pc:cxnChg>
        <pc:cxnChg chg="add mod">
          <ac:chgData name="Phạm Trần Anh Tiên" userId="2dcdee82-1241-4804-bd14-e0f0877abf67" providerId="ADAL" clId="{B072E9DD-AF8D-4CE7-93EC-BCEF1FB86DAD}" dt="2022-11-28T10:38:07.904" v="9469" actId="208"/>
          <ac:cxnSpMkLst>
            <pc:docMk/>
            <pc:sldMk cId="1574437577" sldId="304"/>
            <ac:cxnSpMk id="16" creationId="{EF09998D-F4DB-3B1D-91AC-426DF679C3F2}"/>
          </ac:cxnSpMkLst>
        </pc:cxnChg>
        <pc:cxnChg chg="add mod">
          <ac:chgData name="Phạm Trần Anh Tiên" userId="2dcdee82-1241-4804-bd14-e0f0877abf67" providerId="ADAL" clId="{B072E9DD-AF8D-4CE7-93EC-BCEF1FB86DAD}" dt="2022-11-28T10:38:07.904" v="9469" actId="208"/>
          <ac:cxnSpMkLst>
            <pc:docMk/>
            <pc:sldMk cId="1574437577" sldId="304"/>
            <ac:cxnSpMk id="17" creationId="{4294F7ED-4C7A-5E71-3F1C-64E1524B875B}"/>
          </ac:cxnSpMkLst>
        </pc:cxnChg>
      </pc:sldChg>
      <pc:sldChg chg="addSp delSp modSp new del mod">
        <pc:chgData name="Phạm Trần Anh Tiên" userId="2dcdee82-1241-4804-bd14-e0f0877abf67" providerId="ADAL" clId="{B072E9DD-AF8D-4CE7-93EC-BCEF1FB86DAD}" dt="2022-11-27T13:59:11.003" v="9217" actId="47"/>
        <pc:sldMkLst>
          <pc:docMk/>
          <pc:sldMk cId="1644821197" sldId="304"/>
        </pc:sldMkLst>
        <pc:spChg chg="del">
          <ac:chgData name="Phạm Trần Anh Tiên" userId="2dcdee82-1241-4804-bd14-e0f0877abf67" providerId="ADAL" clId="{B072E9DD-AF8D-4CE7-93EC-BCEF1FB86DAD}" dt="2022-11-27T13:57:42.696" v="9199" actId="478"/>
          <ac:spMkLst>
            <pc:docMk/>
            <pc:sldMk cId="1644821197" sldId="304"/>
            <ac:spMk id="2" creationId="{3F504C41-3D92-ADF2-167F-FCA994BEE674}"/>
          </ac:spMkLst>
        </pc:spChg>
        <pc:spChg chg="del">
          <ac:chgData name="Phạm Trần Anh Tiên" userId="2dcdee82-1241-4804-bd14-e0f0877abf67" providerId="ADAL" clId="{B072E9DD-AF8D-4CE7-93EC-BCEF1FB86DAD}" dt="2022-11-27T13:57:42.696" v="9199" actId="478"/>
          <ac:spMkLst>
            <pc:docMk/>
            <pc:sldMk cId="1644821197" sldId="304"/>
            <ac:spMk id="3" creationId="{73F78DE6-C568-A3EF-3984-AAAE320F591A}"/>
          </ac:spMkLst>
        </pc:spChg>
        <pc:spChg chg="del">
          <ac:chgData name="Phạm Trần Anh Tiên" userId="2dcdee82-1241-4804-bd14-e0f0877abf67" providerId="ADAL" clId="{B072E9DD-AF8D-4CE7-93EC-BCEF1FB86DAD}" dt="2022-11-27T13:57:42.696" v="9199" actId="478"/>
          <ac:spMkLst>
            <pc:docMk/>
            <pc:sldMk cId="1644821197" sldId="304"/>
            <ac:spMk id="4" creationId="{BBB73FE8-8A86-6F3D-FDD2-5F7EEF0134F6}"/>
          </ac:spMkLst>
        </pc:spChg>
        <pc:spChg chg="add del mod">
          <ac:chgData name="Phạm Trần Anh Tiên" userId="2dcdee82-1241-4804-bd14-e0f0877abf67" providerId="ADAL" clId="{B072E9DD-AF8D-4CE7-93EC-BCEF1FB86DAD}" dt="2022-11-27T13:57:42.036" v="9198"/>
          <ac:spMkLst>
            <pc:docMk/>
            <pc:sldMk cId="1644821197" sldId="304"/>
            <ac:spMk id="9" creationId="{920983A4-63CB-CC2B-C560-6ADBC9DDCF92}"/>
          </ac:spMkLst>
        </pc:spChg>
        <pc:spChg chg="add del mod">
          <ac:chgData name="Phạm Trần Anh Tiên" userId="2dcdee82-1241-4804-bd14-e0f0877abf67" providerId="ADAL" clId="{B072E9DD-AF8D-4CE7-93EC-BCEF1FB86DAD}" dt="2022-11-27T13:57:42.036" v="9198"/>
          <ac:spMkLst>
            <pc:docMk/>
            <pc:sldMk cId="1644821197" sldId="304"/>
            <ac:spMk id="10" creationId="{BB9B4311-6253-4907-AD23-67911A318C78}"/>
          </ac:spMkLst>
        </pc:spChg>
        <pc:spChg chg="add mod">
          <ac:chgData name="Phạm Trần Anh Tiên" userId="2dcdee82-1241-4804-bd14-e0f0877abf67" providerId="ADAL" clId="{B072E9DD-AF8D-4CE7-93EC-BCEF1FB86DAD}" dt="2022-11-27T13:58:16.079" v="9215" actId="1076"/>
          <ac:spMkLst>
            <pc:docMk/>
            <pc:sldMk cId="1644821197" sldId="304"/>
            <ac:spMk id="15" creationId="{F6713BCA-B2D1-C792-DB9F-B685BC657CE3}"/>
          </ac:spMkLst>
        </pc:spChg>
        <pc:spChg chg="add mod">
          <ac:chgData name="Phạm Trần Anh Tiên" userId="2dcdee82-1241-4804-bd14-e0f0877abf67" providerId="ADAL" clId="{B072E9DD-AF8D-4CE7-93EC-BCEF1FB86DAD}" dt="2022-11-27T13:58:18.379" v="9216" actId="1076"/>
          <ac:spMkLst>
            <pc:docMk/>
            <pc:sldMk cId="1644821197" sldId="304"/>
            <ac:spMk id="16" creationId="{CCE4A618-444E-723A-EA39-255CC88A6B3D}"/>
          </ac:spMkLst>
        </pc:spChg>
        <pc:picChg chg="add del mod">
          <ac:chgData name="Phạm Trần Anh Tiên" userId="2dcdee82-1241-4804-bd14-e0f0877abf67" providerId="ADAL" clId="{B072E9DD-AF8D-4CE7-93EC-BCEF1FB86DAD}" dt="2022-11-27T13:57:42.036" v="9198"/>
          <ac:picMkLst>
            <pc:docMk/>
            <pc:sldMk cId="1644821197" sldId="304"/>
            <ac:picMk id="5" creationId="{2E1C4B6E-89BC-6579-12D1-F885649543E7}"/>
          </ac:picMkLst>
        </pc:picChg>
        <pc:picChg chg="add del mod">
          <ac:chgData name="Phạm Trần Anh Tiên" userId="2dcdee82-1241-4804-bd14-e0f0877abf67" providerId="ADAL" clId="{B072E9DD-AF8D-4CE7-93EC-BCEF1FB86DAD}" dt="2022-11-27T13:57:42.036" v="9198"/>
          <ac:picMkLst>
            <pc:docMk/>
            <pc:sldMk cId="1644821197" sldId="304"/>
            <ac:picMk id="6" creationId="{947947A6-84B9-A895-2B97-F840619B7CF4}"/>
          </ac:picMkLst>
        </pc:picChg>
        <pc:picChg chg="add del mod">
          <ac:chgData name="Phạm Trần Anh Tiên" userId="2dcdee82-1241-4804-bd14-e0f0877abf67" providerId="ADAL" clId="{B072E9DD-AF8D-4CE7-93EC-BCEF1FB86DAD}" dt="2022-11-27T13:57:42.036" v="9198"/>
          <ac:picMkLst>
            <pc:docMk/>
            <pc:sldMk cId="1644821197" sldId="304"/>
            <ac:picMk id="7" creationId="{791AB1B9-0ABE-B0B7-AE87-788E2DFF9A21}"/>
          </ac:picMkLst>
        </pc:picChg>
        <pc:picChg chg="add del mod">
          <ac:chgData name="Phạm Trần Anh Tiên" userId="2dcdee82-1241-4804-bd14-e0f0877abf67" providerId="ADAL" clId="{B072E9DD-AF8D-4CE7-93EC-BCEF1FB86DAD}" dt="2022-11-27T13:57:42.036" v="9198"/>
          <ac:picMkLst>
            <pc:docMk/>
            <pc:sldMk cId="1644821197" sldId="304"/>
            <ac:picMk id="8" creationId="{04D7F511-107F-80CB-832E-55DA46BB9D48}"/>
          </ac:picMkLst>
        </pc:picChg>
        <pc:picChg chg="add mod">
          <ac:chgData name="Phạm Trần Anh Tiên" userId="2dcdee82-1241-4804-bd14-e0f0877abf67" providerId="ADAL" clId="{B072E9DD-AF8D-4CE7-93EC-BCEF1FB86DAD}" dt="2022-11-27T13:57:54.131" v="9207" actId="14100"/>
          <ac:picMkLst>
            <pc:docMk/>
            <pc:sldMk cId="1644821197" sldId="304"/>
            <ac:picMk id="11" creationId="{A127582D-12F5-0109-E555-D44558AFEBAB}"/>
          </ac:picMkLst>
        </pc:picChg>
        <pc:picChg chg="add mod">
          <ac:chgData name="Phạm Trần Anh Tiên" userId="2dcdee82-1241-4804-bd14-e0f0877abf67" providerId="ADAL" clId="{B072E9DD-AF8D-4CE7-93EC-BCEF1FB86DAD}" dt="2022-11-27T13:58:06.179" v="9211" actId="1076"/>
          <ac:picMkLst>
            <pc:docMk/>
            <pc:sldMk cId="1644821197" sldId="304"/>
            <ac:picMk id="12" creationId="{A2BBA3CB-9FDD-6185-8E6B-9A0889A9CEA2}"/>
          </ac:picMkLst>
        </pc:picChg>
        <pc:picChg chg="add mod">
          <ac:chgData name="Phạm Trần Anh Tiên" userId="2dcdee82-1241-4804-bd14-e0f0877abf67" providerId="ADAL" clId="{B072E9DD-AF8D-4CE7-93EC-BCEF1FB86DAD}" dt="2022-11-27T13:57:58.467" v="9208" actId="14100"/>
          <ac:picMkLst>
            <pc:docMk/>
            <pc:sldMk cId="1644821197" sldId="304"/>
            <ac:picMk id="13" creationId="{5D18F990-4F46-B5A6-0C1D-84DE77FA2660}"/>
          </ac:picMkLst>
        </pc:picChg>
        <pc:picChg chg="add mod">
          <ac:chgData name="Phạm Trần Anh Tiên" userId="2dcdee82-1241-4804-bd14-e0f0877abf67" providerId="ADAL" clId="{B072E9DD-AF8D-4CE7-93EC-BCEF1FB86DAD}" dt="2022-11-27T13:58:09.771" v="9213" actId="14100"/>
          <ac:picMkLst>
            <pc:docMk/>
            <pc:sldMk cId="1644821197" sldId="304"/>
            <ac:picMk id="14" creationId="{F6A87D1A-30D4-79C2-4A68-11842AE6E656}"/>
          </ac:picMkLst>
        </pc:picChg>
      </pc:sldChg>
      <pc:sldChg chg="addSp delSp modSp add mod">
        <pc:chgData name="Phạm Trần Anh Tiên" userId="2dcdee82-1241-4804-bd14-e0f0877abf67" providerId="ADAL" clId="{B072E9DD-AF8D-4CE7-93EC-BCEF1FB86DAD}" dt="2022-12-01T04:37:01.715" v="10628"/>
        <pc:sldMkLst>
          <pc:docMk/>
          <pc:sldMk cId="3271447309" sldId="304"/>
        </pc:sldMkLst>
        <pc:spChg chg="del">
          <ac:chgData name="Phạm Trần Anh Tiên" userId="2dcdee82-1241-4804-bd14-e0f0877abf67" providerId="ADAL" clId="{B072E9DD-AF8D-4CE7-93EC-BCEF1FB86DAD}" dt="2022-11-28T10:39:47.062" v="9495" actId="478"/>
          <ac:spMkLst>
            <pc:docMk/>
            <pc:sldMk cId="3271447309" sldId="304"/>
            <ac:spMk id="2" creationId="{2D75E79A-C7FD-9B29-8B18-1184413DC886}"/>
          </ac:spMkLst>
        </pc:spChg>
        <pc:spChg chg="add mod">
          <ac:chgData name="Phạm Trần Anh Tiên" userId="2dcdee82-1241-4804-bd14-e0f0877abf67" providerId="ADAL" clId="{B072E9DD-AF8D-4CE7-93EC-BCEF1FB86DAD}" dt="2022-11-30T06:41:20.945" v="10098" actId="20577"/>
          <ac:spMkLst>
            <pc:docMk/>
            <pc:sldMk cId="3271447309" sldId="304"/>
            <ac:spMk id="3" creationId="{3B555BAD-3394-3BD3-BF8A-03FADBDB3284}"/>
          </ac:spMkLst>
        </pc:spChg>
        <pc:spChg chg="add del mod">
          <ac:chgData name="Phạm Trần Anh Tiên" userId="2dcdee82-1241-4804-bd14-e0f0877abf67" providerId="ADAL" clId="{B072E9DD-AF8D-4CE7-93EC-BCEF1FB86DAD}" dt="2022-12-01T04:37:01.715" v="10628"/>
          <ac:spMkLst>
            <pc:docMk/>
            <pc:sldMk cId="3271447309" sldId="304"/>
            <ac:spMk id="4" creationId="{25E5BF16-9134-161D-EAE7-12B5394BF7DF}"/>
          </ac:spMkLst>
        </pc:spChg>
        <pc:spChg chg="del">
          <ac:chgData name="Phạm Trần Anh Tiên" userId="2dcdee82-1241-4804-bd14-e0f0877abf67" providerId="ADAL" clId="{B072E9DD-AF8D-4CE7-93EC-BCEF1FB86DAD}" dt="2022-11-28T10:39:47.062" v="9495" actId="478"/>
          <ac:spMkLst>
            <pc:docMk/>
            <pc:sldMk cId="3271447309" sldId="304"/>
            <ac:spMk id="15" creationId="{33C176FA-BD94-D4B1-EB07-5D6A9093DBEA}"/>
          </ac:spMkLst>
        </pc:spChg>
        <pc:spChg chg="del">
          <ac:chgData name="Phạm Trần Anh Tiên" userId="2dcdee82-1241-4804-bd14-e0f0877abf67" providerId="ADAL" clId="{B072E9DD-AF8D-4CE7-93EC-BCEF1FB86DAD}" dt="2022-11-28T10:39:47.062" v="9495" actId="478"/>
          <ac:spMkLst>
            <pc:docMk/>
            <pc:sldMk cId="3271447309" sldId="304"/>
            <ac:spMk id="16" creationId="{08BBC03C-AB6E-4746-1760-5E61925C43C5}"/>
          </ac:spMkLst>
        </pc:spChg>
        <pc:spChg chg="del">
          <ac:chgData name="Phạm Trần Anh Tiên" userId="2dcdee82-1241-4804-bd14-e0f0877abf67" providerId="ADAL" clId="{B072E9DD-AF8D-4CE7-93EC-BCEF1FB86DAD}" dt="2022-11-28T10:39:47.062" v="9495" actId="478"/>
          <ac:spMkLst>
            <pc:docMk/>
            <pc:sldMk cId="3271447309" sldId="304"/>
            <ac:spMk id="18" creationId="{D5DC0586-DCA3-FD01-2878-9CC62AD3E641}"/>
          </ac:spMkLst>
        </pc:spChg>
        <pc:spChg chg="add del mod">
          <ac:chgData name="Phạm Trần Anh Tiên" userId="2dcdee82-1241-4804-bd14-e0f0877abf67" providerId="ADAL" clId="{B072E9DD-AF8D-4CE7-93EC-BCEF1FB86DAD}" dt="2022-11-30T06:40:57.240" v="10097" actId="478"/>
          <ac:spMkLst>
            <pc:docMk/>
            <pc:sldMk cId="3271447309" sldId="304"/>
            <ac:spMk id="26" creationId="{27EA7590-FAE2-457F-5E65-867EFEBD4157}"/>
          </ac:spMkLst>
        </pc:spChg>
        <pc:spChg chg="add del mod">
          <ac:chgData name="Phạm Trần Anh Tiên" userId="2dcdee82-1241-4804-bd14-e0f0877abf67" providerId="ADAL" clId="{B072E9DD-AF8D-4CE7-93EC-BCEF1FB86DAD}" dt="2022-11-30T06:40:57.240" v="10097" actId="478"/>
          <ac:spMkLst>
            <pc:docMk/>
            <pc:sldMk cId="3271447309" sldId="304"/>
            <ac:spMk id="27" creationId="{9B0C1CD9-7857-B3DE-EC90-1EFD57A0421E}"/>
          </ac:spMkLst>
        </pc:spChg>
        <pc:picChg chg="add del mod">
          <ac:chgData name="Phạm Trần Anh Tiên" userId="2dcdee82-1241-4804-bd14-e0f0877abf67" providerId="ADAL" clId="{B072E9DD-AF8D-4CE7-93EC-BCEF1FB86DAD}" dt="2022-11-29T08:21:22.567" v="9585" actId="478"/>
          <ac:picMkLst>
            <pc:docMk/>
            <pc:sldMk cId="3271447309" sldId="304"/>
            <ac:picMk id="4" creationId="{ECBCD22B-91AA-9D61-8C7C-051D40A4FA42}"/>
          </ac:picMkLst>
        </pc:picChg>
        <pc:picChg chg="add del mod">
          <ac:chgData name="Phạm Trần Anh Tiên" userId="2dcdee82-1241-4804-bd14-e0f0877abf67" providerId="ADAL" clId="{B072E9DD-AF8D-4CE7-93EC-BCEF1FB86DAD}" dt="2022-11-29T08:21:22.567" v="9585" actId="478"/>
          <ac:picMkLst>
            <pc:docMk/>
            <pc:sldMk cId="3271447309" sldId="304"/>
            <ac:picMk id="10" creationId="{8EB9E490-A3FA-298C-464D-1CAD8564B052}"/>
          </ac:picMkLst>
        </pc:picChg>
        <pc:picChg chg="add del mod">
          <ac:chgData name="Phạm Trần Anh Tiên" userId="2dcdee82-1241-4804-bd14-e0f0877abf67" providerId="ADAL" clId="{B072E9DD-AF8D-4CE7-93EC-BCEF1FB86DAD}" dt="2022-11-29T08:21:22.567" v="9585" actId="478"/>
          <ac:picMkLst>
            <pc:docMk/>
            <pc:sldMk cId="3271447309" sldId="304"/>
            <ac:picMk id="20" creationId="{F3E6B36B-9ED4-B367-4152-54FFCDA00E17}"/>
          </ac:picMkLst>
        </pc:picChg>
        <pc:picChg chg="del">
          <ac:chgData name="Phạm Trần Anh Tiên" userId="2dcdee82-1241-4804-bd14-e0f0877abf67" providerId="ADAL" clId="{B072E9DD-AF8D-4CE7-93EC-BCEF1FB86DAD}" dt="2022-11-28T10:39:47.062" v="9495" actId="478"/>
          <ac:picMkLst>
            <pc:docMk/>
            <pc:sldMk cId="3271447309" sldId="304"/>
            <ac:picMk id="21" creationId="{3C6A657A-AAC5-347A-9987-FA6A39FE0C4D}"/>
          </ac:picMkLst>
        </pc:picChg>
        <pc:picChg chg="add del mod">
          <ac:chgData name="Phạm Trần Anh Tiên" userId="2dcdee82-1241-4804-bd14-e0f0877abf67" providerId="ADAL" clId="{B072E9DD-AF8D-4CE7-93EC-BCEF1FB86DAD}" dt="2022-11-29T08:21:22.567" v="9585" actId="478"/>
          <ac:picMkLst>
            <pc:docMk/>
            <pc:sldMk cId="3271447309" sldId="304"/>
            <ac:picMk id="25" creationId="{12777D06-C023-87C8-237B-7B636ED82715}"/>
          </ac:picMkLst>
        </pc:picChg>
        <pc:picChg chg="del">
          <ac:chgData name="Phạm Trần Anh Tiên" userId="2dcdee82-1241-4804-bd14-e0f0877abf67" providerId="ADAL" clId="{B072E9DD-AF8D-4CE7-93EC-BCEF1FB86DAD}" dt="2022-11-28T10:39:47.062" v="9495" actId="478"/>
          <ac:picMkLst>
            <pc:docMk/>
            <pc:sldMk cId="3271447309" sldId="304"/>
            <ac:picMk id="28" creationId="{7B4AB306-C475-BCE8-702B-17B1AE986DBE}"/>
          </ac:picMkLst>
        </pc:picChg>
        <pc:picChg chg="del">
          <ac:chgData name="Phạm Trần Anh Tiên" userId="2dcdee82-1241-4804-bd14-e0f0877abf67" providerId="ADAL" clId="{B072E9DD-AF8D-4CE7-93EC-BCEF1FB86DAD}" dt="2022-11-28T10:39:47.062" v="9495" actId="478"/>
          <ac:picMkLst>
            <pc:docMk/>
            <pc:sldMk cId="3271447309" sldId="304"/>
            <ac:picMk id="1026" creationId="{F9F48394-86A6-C0F9-13E1-0E991161DFC4}"/>
          </ac:picMkLst>
        </pc:picChg>
        <pc:picChg chg="del">
          <ac:chgData name="Phạm Trần Anh Tiên" userId="2dcdee82-1241-4804-bd14-e0f0877abf67" providerId="ADAL" clId="{B072E9DD-AF8D-4CE7-93EC-BCEF1FB86DAD}" dt="2022-11-28T10:39:47.062" v="9495" actId="478"/>
          <ac:picMkLst>
            <pc:docMk/>
            <pc:sldMk cId="3271447309" sldId="304"/>
            <ac:picMk id="1028" creationId="{D4B85EAF-F48F-0A98-3D7B-D642C2BBE6BD}"/>
          </ac:picMkLst>
        </pc:picChg>
        <pc:cxnChg chg="del">
          <ac:chgData name="Phạm Trần Anh Tiên" userId="2dcdee82-1241-4804-bd14-e0f0877abf67" providerId="ADAL" clId="{B072E9DD-AF8D-4CE7-93EC-BCEF1FB86DAD}" dt="2022-11-28T10:39:47.062" v="9495" actId="478"/>
          <ac:cxnSpMkLst>
            <pc:docMk/>
            <pc:sldMk cId="3271447309" sldId="304"/>
            <ac:cxnSpMk id="11" creationId="{D1769C93-6EEB-06AF-6805-56C0476A27CC}"/>
          </ac:cxnSpMkLst>
        </pc:cxnChg>
        <pc:cxnChg chg="del">
          <ac:chgData name="Phạm Trần Anh Tiên" userId="2dcdee82-1241-4804-bd14-e0f0877abf67" providerId="ADAL" clId="{B072E9DD-AF8D-4CE7-93EC-BCEF1FB86DAD}" dt="2022-11-28T10:39:47.062" v="9495" actId="478"/>
          <ac:cxnSpMkLst>
            <pc:docMk/>
            <pc:sldMk cId="3271447309" sldId="304"/>
            <ac:cxnSpMk id="12" creationId="{B87FEA0D-1171-5C62-8D44-C65AA9651CD1}"/>
          </ac:cxnSpMkLst>
        </pc:cxnChg>
        <pc:cxnChg chg="del">
          <ac:chgData name="Phạm Trần Anh Tiên" userId="2dcdee82-1241-4804-bd14-e0f0877abf67" providerId="ADAL" clId="{B072E9DD-AF8D-4CE7-93EC-BCEF1FB86DAD}" dt="2022-11-28T10:39:47.062" v="9495" actId="478"/>
          <ac:cxnSpMkLst>
            <pc:docMk/>
            <pc:sldMk cId="3271447309" sldId="304"/>
            <ac:cxnSpMk id="17" creationId="{4F7678B4-E239-DBF7-D0CD-542F93E142EA}"/>
          </ac:cxnSpMkLst>
        </pc:cxnChg>
        <pc:cxnChg chg="del">
          <ac:chgData name="Phạm Trần Anh Tiên" userId="2dcdee82-1241-4804-bd14-e0f0877abf67" providerId="ADAL" clId="{B072E9DD-AF8D-4CE7-93EC-BCEF1FB86DAD}" dt="2022-11-28T10:39:47.062" v="9495" actId="478"/>
          <ac:cxnSpMkLst>
            <pc:docMk/>
            <pc:sldMk cId="3271447309" sldId="304"/>
            <ac:cxnSpMk id="19" creationId="{D50EFEF1-F24C-6F1C-3181-19E2423A542E}"/>
          </ac:cxnSpMkLst>
        </pc:cxnChg>
        <pc:cxnChg chg="del">
          <ac:chgData name="Phạm Trần Anh Tiên" userId="2dcdee82-1241-4804-bd14-e0f0877abf67" providerId="ADAL" clId="{B072E9DD-AF8D-4CE7-93EC-BCEF1FB86DAD}" dt="2022-11-28T10:39:47.062" v="9495" actId="478"/>
          <ac:cxnSpMkLst>
            <pc:docMk/>
            <pc:sldMk cId="3271447309" sldId="304"/>
            <ac:cxnSpMk id="23" creationId="{99C0418E-2C54-3ADE-3E3A-03576871528C}"/>
          </ac:cxnSpMkLst>
        </pc:cxnChg>
        <pc:cxnChg chg="del">
          <ac:chgData name="Phạm Trần Anh Tiên" userId="2dcdee82-1241-4804-bd14-e0f0877abf67" providerId="ADAL" clId="{B072E9DD-AF8D-4CE7-93EC-BCEF1FB86DAD}" dt="2022-11-28T10:39:47.062" v="9495" actId="478"/>
          <ac:cxnSpMkLst>
            <pc:docMk/>
            <pc:sldMk cId="3271447309" sldId="304"/>
            <ac:cxnSpMk id="24" creationId="{8795A487-68B9-D31F-FD4E-E47D50011DBD}"/>
          </ac:cxnSpMkLst>
        </pc:cxnChg>
      </pc:sldChg>
      <pc:sldChg chg="addSp delSp modSp new del mod">
        <pc:chgData name="Phạm Trần Anh Tiên" userId="2dcdee82-1241-4804-bd14-e0f0877abf67" providerId="ADAL" clId="{B072E9DD-AF8D-4CE7-93EC-BCEF1FB86DAD}" dt="2022-11-29T12:12:56.968" v="10075" actId="47"/>
        <pc:sldMkLst>
          <pc:docMk/>
          <pc:sldMk cId="3337004934" sldId="305"/>
        </pc:sldMkLst>
        <pc:spChg chg="del">
          <ac:chgData name="Phạm Trần Anh Tiên" userId="2dcdee82-1241-4804-bd14-e0f0877abf67" providerId="ADAL" clId="{B072E9DD-AF8D-4CE7-93EC-BCEF1FB86DAD}" dt="2022-11-29T11:43:51.659" v="9625" actId="478"/>
          <ac:spMkLst>
            <pc:docMk/>
            <pc:sldMk cId="3337004934" sldId="305"/>
            <ac:spMk id="2" creationId="{C9546A7F-E348-E342-80FB-D7E34FCEA888}"/>
          </ac:spMkLst>
        </pc:spChg>
        <pc:spChg chg="del">
          <ac:chgData name="Phạm Trần Anh Tiên" userId="2dcdee82-1241-4804-bd14-e0f0877abf67" providerId="ADAL" clId="{B072E9DD-AF8D-4CE7-93EC-BCEF1FB86DAD}" dt="2022-11-29T11:43:51.659" v="9625" actId="478"/>
          <ac:spMkLst>
            <pc:docMk/>
            <pc:sldMk cId="3337004934" sldId="305"/>
            <ac:spMk id="3" creationId="{90B94272-30BC-7D86-93DF-FDF68606194B}"/>
          </ac:spMkLst>
        </pc:spChg>
        <pc:spChg chg="del">
          <ac:chgData name="Phạm Trần Anh Tiên" userId="2dcdee82-1241-4804-bd14-e0f0877abf67" providerId="ADAL" clId="{B072E9DD-AF8D-4CE7-93EC-BCEF1FB86DAD}" dt="2022-11-29T11:43:51.659" v="9625" actId="478"/>
          <ac:spMkLst>
            <pc:docMk/>
            <pc:sldMk cId="3337004934" sldId="305"/>
            <ac:spMk id="4" creationId="{64ACC248-6C55-F260-6D99-4646B643B2E3}"/>
          </ac:spMkLst>
        </pc:spChg>
        <pc:spChg chg="add del mod">
          <ac:chgData name="Phạm Trần Anh Tiên" userId="2dcdee82-1241-4804-bd14-e0f0877abf67" providerId="ADAL" clId="{B072E9DD-AF8D-4CE7-93EC-BCEF1FB86DAD}" dt="2022-11-29T11:58:02.212" v="9690"/>
          <ac:spMkLst>
            <pc:docMk/>
            <pc:sldMk cId="3337004934" sldId="305"/>
            <ac:spMk id="24" creationId="{52DBE4AC-687D-5BAC-0F9B-D59FF7265824}"/>
          </ac:spMkLst>
        </pc:spChg>
        <pc:spChg chg="add mod">
          <ac:chgData name="Phạm Trần Anh Tiên" userId="2dcdee82-1241-4804-bd14-e0f0877abf67" providerId="ADAL" clId="{B072E9DD-AF8D-4CE7-93EC-BCEF1FB86DAD}" dt="2022-11-29T12:03:00.160" v="9879" actId="1582"/>
          <ac:spMkLst>
            <pc:docMk/>
            <pc:sldMk cId="3337004934" sldId="305"/>
            <ac:spMk id="25" creationId="{6CAE612A-C7F1-8798-FD69-C7CA518FA318}"/>
          </ac:spMkLst>
        </pc:spChg>
        <pc:spChg chg="add mod">
          <ac:chgData name="Phạm Trần Anh Tiên" userId="2dcdee82-1241-4804-bd14-e0f0877abf67" providerId="ADAL" clId="{B072E9DD-AF8D-4CE7-93EC-BCEF1FB86DAD}" dt="2022-11-29T12:03:00.160" v="9879" actId="1582"/>
          <ac:spMkLst>
            <pc:docMk/>
            <pc:sldMk cId="3337004934" sldId="305"/>
            <ac:spMk id="26" creationId="{C6241F73-5278-96C5-3F49-3FADCBEB995E}"/>
          </ac:spMkLst>
        </pc:spChg>
        <pc:spChg chg="add mod">
          <ac:chgData name="Phạm Trần Anh Tiên" userId="2dcdee82-1241-4804-bd14-e0f0877abf67" providerId="ADAL" clId="{B072E9DD-AF8D-4CE7-93EC-BCEF1FB86DAD}" dt="2022-11-29T12:10:51.304" v="10056" actId="1076"/>
          <ac:spMkLst>
            <pc:docMk/>
            <pc:sldMk cId="3337004934" sldId="305"/>
            <ac:spMk id="27" creationId="{42185130-D8E0-A837-D999-3E3786C2362C}"/>
          </ac:spMkLst>
        </pc:spChg>
        <pc:spChg chg="add mod">
          <ac:chgData name="Phạm Trần Anh Tiên" userId="2dcdee82-1241-4804-bd14-e0f0877abf67" providerId="ADAL" clId="{B072E9DD-AF8D-4CE7-93EC-BCEF1FB86DAD}" dt="2022-11-29T12:10:59.833" v="10064" actId="20577"/>
          <ac:spMkLst>
            <pc:docMk/>
            <pc:sldMk cId="3337004934" sldId="305"/>
            <ac:spMk id="28" creationId="{E5DC9DCC-BB82-41F4-5795-DCEBA716F89E}"/>
          </ac:spMkLst>
        </pc:spChg>
        <pc:spChg chg="add mod">
          <ac:chgData name="Phạm Trần Anh Tiên" userId="2dcdee82-1241-4804-bd14-e0f0877abf67" providerId="ADAL" clId="{B072E9DD-AF8D-4CE7-93EC-BCEF1FB86DAD}" dt="2022-11-29T12:11:00.807" v="10066" actId="20577"/>
          <ac:spMkLst>
            <pc:docMk/>
            <pc:sldMk cId="3337004934" sldId="305"/>
            <ac:spMk id="36" creationId="{0BA7E8A1-B6E2-D91E-032B-15DE6FA6E4E2}"/>
          </ac:spMkLst>
        </pc:spChg>
        <pc:spChg chg="add mod">
          <ac:chgData name="Phạm Trần Anh Tiên" userId="2dcdee82-1241-4804-bd14-e0f0877abf67" providerId="ADAL" clId="{B072E9DD-AF8D-4CE7-93EC-BCEF1FB86DAD}" dt="2022-11-29T12:11:01.724" v="10068" actId="20577"/>
          <ac:spMkLst>
            <pc:docMk/>
            <pc:sldMk cId="3337004934" sldId="305"/>
            <ac:spMk id="38" creationId="{0939CB93-60DD-BC63-8B00-A20666173DE1}"/>
          </ac:spMkLst>
        </pc:spChg>
        <pc:spChg chg="add mod">
          <ac:chgData name="Phạm Trần Anh Tiên" userId="2dcdee82-1241-4804-bd14-e0f0877abf67" providerId="ADAL" clId="{B072E9DD-AF8D-4CE7-93EC-BCEF1FB86DAD}" dt="2022-11-29T12:02:53.222" v="9877"/>
          <ac:spMkLst>
            <pc:docMk/>
            <pc:sldMk cId="3337004934" sldId="305"/>
            <ac:spMk id="56" creationId="{AA2AF2E1-4D4D-28E1-971A-30DD89E037B8}"/>
          </ac:spMkLst>
        </pc:spChg>
        <pc:spChg chg="add mod">
          <ac:chgData name="Phạm Trần Anh Tiên" userId="2dcdee82-1241-4804-bd14-e0f0877abf67" providerId="ADAL" clId="{B072E9DD-AF8D-4CE7-93EC-BCEF1FB86DAD}" dt="2022-11-29T12:02:35.284" v="9865"/>
          <ac:spMkLst>
            <pc:docMk/>
            <pc:sldMk cId="3337004934" sldId="305"/>
            <ac:spMk id="58" creationId="{5BB4D8BA-54B4-D752-22CB-E5AFBB826D13}"/>
          </ac:spMkLst>
        </pc:spChg>
        <pc:spChg chg="add mod">
          <ac:chgData name="Phạm Trần Anh Tiên" userId="2dcdee82-1241-4804-bd14-e0f0877abf67" providerId="ADAL" clId="{B072E9DD-AF8D-4CE7-93EC-BCEF1FB86DAD}" dt="2022-11-29T12:02:50.079" v="9869"/>
          <ac:spMkLst>
            <pc:docMk/>
            <pc:sldMk cId="3337004934" sldId="305"/>
            <ac:spMk id="59" creationId="{211986FB-A7C7-0C21-B342-E78000B779E2}"/>
          </ac:spMkLst>
        </pc:spChg>
        <pc:spChg chg="add mod">
          <ac:chgData name="Phạm Trần Anh Tiên" userId="2dcdee82-1241-4804-bd14-e0f0877abf67" providerId="ADAL" clId="{B072E9DD-AF8D-4CE7-93EC-BCEF1FB86DAD}" dt="2022-11-29T12:10:57.917" v="10062" actId="20577"/>
          <ac:spMkLst>
            <pc:docMk/>
            <pc:sldMk cId="3337004934" sldId="305"/>
            <ac:spMk id="65" creationId="{5AB15FCE-AB87-4B82-E1D5-8545C9FD86A3}"/>
          </ac:spMkLst>
        </pc:spChg>
        <pc:picChg chg="add mod">
          <ac:chgData name="Phạm Trần Anh Tiên" userId="2dcdee82-1241-4804-bd14-e0f0877abf67" providerId="ADAL" clId="{B072E9DD-AF8D-4CE7-93EC-BCEF1FB86DAD}" dt="2022-11-29T12:10:54.182" v="10059" actId="1076"/>
          <ac:picMkLst>
            <pc:docMk/>
            <pc:sldMk cId="3337004934" sldId="305"/>
            <ac:picMk id="5" creationId="{EFC28626-A029-DEC3-45C8-9DDA10FC5627}"/>
          </ac:picMkLst>
        </pc:picChg>
        <pc:picChg chg="add mod">
          <ac:chgData name="Phạm Trần Anh Tiên" userId="2dcdee82-1241-4804-bd14-e0f0877abf67" providerId="ADAL" clId="{B072E9DD-AF8D-4CE7-93EC-BCEF1FB86DAD}" dt="2022-11-29T12:02:35.284" v="9865"/>
          <ac:picMkLst>
            <pc:docMk/>
            <pc:sldMk cId="3337004934" sldId="305"/>
            <ac:picMk id="57" creationId="{96A4ED04-9AAF-7B19-B1E2-FBC46B2F3453}"/>
          </ac:picMkLst>
        </pc:picChg>
        <pc:cxnChg chg="add mod">
          <ac:chgData name="Phạm Trần Anh Tiên" userId="2dcdee82-1241-4804-bd14-e0f0877abf67" providerId="ADAL" clId="{B072E9DD-AF8D-4CE7-93EC-BCEF1FB86DAD}" dt="2022-11-29T12:03:00.160" v="9879" actId="1582"/>
          <ac:cxnSpMkLst>
            <pc:docMk/>
            <pc:sldMk cId="3337004934" sldId="305"/>
            <ac:cxnSpMk id="7" creationId="{E7616B7A-CCF5-080B-37CC-2D7E4B2CC55E}"/>
          </ac:cxnSpMkLst>
        </pc:cxnChg>
        <pc:cxnChg chg="add mod">
          <ac:chgData name="Phạm Trần Anh Tiên" userId="2dcdee82-1241-4804-bd14-e0f0877abf67" providerId="ADAL" clId="{B072E9DD-AF8D-4CE7-93EC-BCEF1FB86DAD}" dt="2022-11-29T12:03:00.160" v="9879" actId="1582"/>
          <ac:cxnSpMkLst>
            <pc:docMk/>
            <pc:sldMk cId="3337004934" sldId="305"/>
            <ac:cxnSpMk id="8" creationId="{C273FB93-BB8D-E0EE-D0B9-C76C731C3570}"/>
          </ac:cxnSpMkLst>
        </pc:cxnChg>
        <pc:cxnChg chg="add mod">
          <ac:chgData name="Phạm Trần Anh Tiên" userId="2dcdee82-1241-4804-bd14-e0f0877abf67" providerId="ADAL" clId="{B072E9DD-AF8D-4CE7-93EC-BCEF1FB86DAD}" dt="2022-11-29T12:03:00.160" v="9879" actId="1582"/>
          <ac:cxnSpMkLst>
            <pc:docMk/>
            <pc:sldMk cId="3337004934" sldId="305"/>
            <ac:cxnSpMk id="11" creationId="{69CD8359-6F74-1E38-5B21-0833C6E9814E}"/>
          </ac:cxnSpMkLst>
        </pc:cxnChg>
        <pc:cxnChg chg="add mod">
          <ac:chgData name="Phạm Trần Anh Tiên" userId="2dcdee82-1241-4804-bd14-e0f0877abf67" providerId="ADAL" clId="{B072E9DD-AF8D-4CE7-93EC-BCEF1FB86DAD}" dt="2022-11-29T12:03:00.160" v="9879" actId="1582"/>
          <ac:cxnSpMkLst>
            <pc:docMk/>
            <pc:sldMk cId="3337004934" sldId="305"/>
            <ac:cxnSpMk id="13" creationId="{1820DF67-CDAE-64A6-9747-B8BC7F3362AD}"/>
          </ac:cxnSpMkLst>
        </pc:cxnChg>
        <pc:cxnChg chg="add mod">
          <ac:chgData name="Phạm Trần Anh Tiên" userId="2dcdee82-1241-4804-bd14-e0f0877abf67" providerId="ADAL" clId="{B072E9DD-AF8D-4CE7-93EC-BCEF1FB86DAD}" dt="2022-11-29T12:03:00.160" v="9879" actId="1582"/>
          <ac:cxnSpMkLst>
            <pc:docMk/>
            <pc:sldMk cId="3337004934" sldId="305"/>
            <ac:cxnSpMk id="19" creationId="{06050F58-2368-DAA6-3161-7F46FF83C64E}"/>
          </ac:cxnSpMkLst>
        </pc:cxnChg>
        <pc:cxnChg chg="add mod">
          <ac:chgData name="Phạm Trần Anh Tiên" userId="2dcdee82-1241-4804-bd14-e0f0877abf67" providerId="ADAL" clId="{B072E9DD-AF8D-4CE7-93EC-BCEF1FB86DAD}" dt="2022-11-29T12:03:09.684" v="9880" actId="1076"/>
          <ac:cxnSpMkLst>
            <pc:docMk/>
            <pc:sldMk cId="3337004934" sldId="305"/>
            <ac:cxnSpMk id="21" creationId="{12149669-0FF1-EE35-C747-FDEF44492116}"/>
          </ac:cxnSpMkLst>
        </pc:cxnChg>
        <pc:cxnChg chg="add mod">
          <ac:chgData name="Phạm Trần Anh Tiên" userId="2dcdee82-1241-4804-bd14-e0f0877abf67" providerId="ADAL" clId="{B072E9DD-AF8D-4CE7-93EC-BCEF1FB86DAD}" dt="2022-11-29T12:03:00.160" v="9879" actId="1582"/>
          <ac:cxnSpMkLst>
            <pc:docMk/>
            <pc:sldMk cId="3337004934" sldId="305"/>
            <ac:cxnSpMk id="29" creationId="{7A4D7133-C91D-4A1F-EB2E-77A1B466900D}"/>
          </ac:cxnSpMkLst>
        </pc:cxnChg>
        <pc:cxnChg chg="add del">
          <ac:chgData name="Phạm Trần Anh Tiên" userId="2dcdee82-1241-4804-bd14-e0f0877abf67" providerId="ADAL" clId="{B072E9DD-AF8D-4CE7-93EC-BCEF1FB86DAD}" dt="2022-11-29T11:59:07.711" v="9776" actId="478"/>
          <ac:cxnSpMkLst>
            <pc:docMk/>
            <pc:sldMk cId="3337004934" sldId="305"/>
            <ac:cxnSpMk id="33" creationId="{2617C04F-4C2B-F6FE-FB72-D624B660B0E5}"/>
          </ac:cxnSpMkLst>
        </pc:cxnChg>
        <pc:cxnChg chg="add mod">
          <ac:chgData name="Phạm Trần Anh Tiên" userId="2dcdee82-1241-4804-bd14-e0f0877abf67" providerId="ADAL" clId="{B072E9DD-AF8D-4CE7-93EC-BCEF1FB86DAD}" dt="2022-11-29T12:10:59.833" v="10064" actId="20577"/>
          <ac:cxnSpMkLst>
            <pc:docMk/>
            <pc:sldMk cId="3337004934" sldId="305"/>
            <ac:cxnSpMk id="35" creationId="{8F922C38-356E-A821-E4C6-358C51E28CF8}"/>
          </ac:cxnSpMkLst>
        </pc:cxnChg>
        <pc:cxnChg chg="add mod">
          <ac:chgData name="Phạm Trần Anh Tiên" userId="2dcdee82-1241-4804-bd14-e0f0877abf67" providerId="ADAL" clId="{B072E9DD-AF8D-4CE7-93EC-BCEF1FB86DAD}" dt="2022-11-29T12:11:00.807" v="10066" actId="20577"/>
          <ac:cxnSpMkLst>
            <pc:docMk/>
            <pc:sldMk cId="3337004934" sldId="305"/>
            <ac:cxnSpMk id="37" creationId="{79BB402E-8AC2-45CD-34CF-9971275C6223}"/>
          </ac:cxnSpMkLst>
        </pc:cxnChg>
        <pc:cxnChg chg="add mod">
          <ac:chgData name="Phạm Trần Anh Tiên" userId="2dcdee82-1241-4804-bd14-e0f0877abf67" providerId="ADAL" clId="{B072E9DD-AF8D-4CE7-93EC-BCEF1FB86DAD}" dt="2022-11-29T12:03:00.160" v="9879" actId="1582"/>
          <ac:cxnSpMkLst>
            <pc:docMk/>
            <pc:sldMk cId="3337004934" sldId="305"/>
            <ac:cxnSpMk id="39" creationId="{D3FF1331-D418-E4C5-9F9C-3A6E3FC1411C}"/>
          </ac:cxnSpMkLst>
        </pc:cxnChg>
        <pc:cxnChg chg="add del mod">
          <ac:chgData name="Phạm Trần Anh Tiên" userId="2dcdee82-1241-4804-bd14-e0f0877abf67" providerId="ADAL" clId="{B072E9DD-AF8D-4CE7-93EC-BCEF1FB86DAD}" dt="2022-11-29T12:03:31.059" v="9889" actId="21"/>
          <ac:cxnSpMkLst>
            <pc:docMk/>
            <pc:sldMk cId="3337004934" sldId="305"/>
            <ac:cxnSpMk id="47" creationId="{0DBFFA67-8C84-D1B4-2296-A8F33D995CA7}"/>
          </ac:cxnSpMkLst>
        </pc:cxnChg>
        <pc:cxnChg chg="add del mod">
          <ac:chgData name="Phạm Trần Anh Tiên" userId="2dcdee82-1241-4804-bd14-e0f0877abf67" providerId="ADAL" clId="{B072E9DD-AF8D-4CE7-93EC-BCEF1FB86DAD}" dt="2022-11-29T12:03:31.059" v="9889" actId="21"/>
          <ac:cxnSpMkLst>
            <pc:docMk/>
            <pc:sldMk cId="3337004934" sldId="305"/>
            <ac:cxnSpMk id="50" creationId="{DCB25C6C-D101-6FD5-9E2B-2CC6ADF120C0}"/>
          </ac:cxnSpMkLst>
        </pc:cxnChg>
        <pc:cxnChg chg="add del mod">
          <ac:chgData name="Phạm Trần Anh Tiên" userId="2dcdee82-1241-4804-bd14-e0f0877abf67" providerId="ADAL" clId="{B072E9DD-AF8D-4CE7-93EC-BCEF1FB86DAD}" dt="2022-11-29T12:03:31.059" v="9889" actId="21"/>
          <ac:cxnSpMkLst>
            <pc:docMk/>
            <pc:sldMk cId="3337004934" sldId="305"/>
            <ac:cxnSpMk id="53" creationId="{F4B63C5F-BD14-F624-A2FD-A38B6C6450CF}"/>
          </ac:cxnSpMkLst>
        </pc:cxnChg>
        <pc:cxnChg chg="add del mod">
          <ac:chgData name="Phạm Trần Anh Tiên" userId="2dcdee82-1241-4804-bd14-e0f0877abf67" providerId="ADAL" clId="{B072E9DD-AF8D-4CE7-93EC-BCEF1FB86DAD}" dt="2022-11-29T12:03:31.059" v="9889" actId="21"/>
          <ac:cxnSpMkLst>
            <pc:docMk/>
            <pc:sldMk cId="3337004934" sldId="305"/>
            <ac:cxnSpMk id="61" creationId="{CEFF46FE-319E-D1A4-283E-651886CECB3B}"/>
          </ac:cxnSpMkLst>
        </pc:cxnChg>
      </pc:sldChg>
      <pc:sldChg chg="addSp delSp modSp new del mod">
        <pc:chgData name="Phạm Trần Anh Tiên" userId="2dcdee82-1241-4804-bd14-e0f0877abf67" providerId="ADAL" clId="{B072E9DD-AF8D-4CE7-93EC-BCEF1FB86DAD}" dt="2022-11-28T10:43:43.380" v="9540" actId="47"/>
        <pc:sldMkLst>
          <pc:docMk/>
          <pc:sldMk cId="3670648350" sldId="305"/>
        </pc:sldMkLst>
        <pc:spChg chg="del">
          <ac:chgData name="Phạm Trần Anh Tiên" userId="2dcdee82-1241-4804-bd14-e0f0877abf67" providerId="ADAL" clId="{B072E9DD-AF8D-4CE7-93EC-BCEF1FB86DAD}" dt="2022-11-28T10:42:36.731" v="9524" actId="478"/>
          <ac:spMkLst>
            <pc:docMk/>
            <pc:sldMk cId="3670648350" sldId="305"/>
            <ac:spMk id="2" creationId="{BB4F2EFD-CB45-CDAD-E0B9-4BBCCDAFC7EF}"/>
          </ac:spMkLst>
        </pc:spChg>
        <pc:spChg chg="del">
          <ac:chgData name="Phạm Trần Anh Tiên" userId="2dcdee82-1241-4804-bd14-e0f0877abf67" providerId="ADAL" clId="{B072E9DD-AF8D-4CE7-93EC-BCEF1FB86DAD}" dt="2022-11-28T10:42:36.731" v="9524" actId="478"/>
          <ac:spMkLst>
            <pc:docMk/>
            <pc:sldMk cId="3670648350" sldId="305"/>
            <ac:spMk id="3" creationId="{4586A5D3-E7FB-2A55-D03A-645BF60E192B}"/>
          </ac:spMkLst>
        </pc:spChg>
        <pc:spChg chg="del">
          <ac:chgData name="Phạm Trần Anh Tiên" userId="2dcdee82-1241-4804-bd14-e0f0877abf67" providerId="ADAL" clId="{B072E9DD-AF8D-4CE7-93EC-BCEF1FB86DAD}" dt="2022-11-28T10:42:36.731" v="9524" actId="478"/>
          <ac:spMkLst>
            <pc:docMk/>
            <pc:sldMk cId="3670648350" sldId="305"/>
            <ac:spMk id="4" creationId="{A26AAEAF-5A26-0C01-97F0-CBF164561D58}"/>
          </ac:spMkLst>
        </pc:spChg>
        <pc:spChg chg="add mod">
          <ac:chgData name="Phạm Trần Anh Tiên" userId="2dcdee82-1241-4804-bd14-e0f0877abf67" providerId="ADAL" clId="{B072E9DD-AF8D-4CE7-93EC-BCEF1FB86DAD}" dt="2022-11-28T10:43:04.237" v="9538" actId="1076"/>
          <ac:spMkLst>
            <pc:docMk/>
            <pc:sldMk cId="3670648350" sldId="305"/>
            <ac:spMk id="9" creationId="{A56D87E9-E884-FD30-0688-330A78260318}"/>
          </ac:spMkLst>
        </pc:spChg>
        <pc:spChg chg="add mod">
          <ac:chgData name="Phạm Trần Anh Tiên" userId="2dcdee82-1241-4804-bd14-e0f0877abf67" providerId="ADAL" clId="{B072E9DD-AF8D-4CE7-93EC-BCEF1FB86DAD}" dt="2022-11-28T10:43:04.945" v="9539" actId="1076"/>
          <ac:spMkLst>
            <pc:docMk/>
            <pc:sldMk cId="3670648350" sldId="305"/>
            <ac:spMk id="10" creationId="{E3538CA7-3370-7F6A-BEE6-752A93B91CE5}"/>
          </ac:spMkLst>
        </pc:spChg>
        <pc:picChg chg="add mod">
          <ac:chgData name="Phạm Trần Anh Tiên" userId="2dcdee82-1241-4804-bd14-e0f0877abf67" providerId="ADAL" clId="{B072E9DD-AF8D-4CE7-93EC-BCEF1FB86DAD}" dt="2022-11-28T10:42:58.941" v="9536" actId="1076"/>
          <ac:picMkLst>
            <pc:docMk/>
            <pc:sldMk cId="3670648350" sldId="305"/>
            <ac:picMk id="5" creationId="{CE0047EE-61DB-9D6F-6B23-30FCD35591F1}"/>
          </ac:picMkLst>
        </pc:picChg>
        <pc:picChg chg="add mod">
          <ac:chgData name="Phạm Trần Anh Tiên" userId="2dcdee82-1241-4804-bd14-e0f0877abf67" providerId="ADAL" clId="{B072E9DD-AF8D-4CE7-93EC-BCEF1FB86DAD}" dt="2022-11-28T10:42:48.249" v="9530" actId="14100"/>
          <ac:picMkLst>
            <pc:docMk/>
            <pc:sldMk cId="3670648350" sldId="305"/>
            <ac:picMk id="6" creationId="{6FE816B5-9EE1-611A-6FA3-DC2C48B573C3}"/>
          </ac:picMkLst>
        </pc:picChg>
        <pc:picChg chg="add mod">
          <ac:chgData name="Phạm Trần Anh Tiên" userId="2dcdee82-1241-4804-bd14-e0f0877abf67" providerId="ADAL" clId="{B072E9DD-AF8D-4CE7-93EC-BCEF1FB86DAD}" dt="2022-11-28T10:42:54.009" v="9533" actId="14100"/>
          <ac:picMkLst>
            <pc:docMk/>
            <pc:sldMk cId="3670648350" sldId="305"/>
            <ac:picMk id="7" creationId="{F2C5C06C-30D8-48DE-66D7-B5FC7F0E8840}"/>
          </ac:picMkLst>
        </pc:picChg>
        <pc:picChg chg="add mod">
          <ac:chgData name="Phạm Trần Anh Tiên" userId="2dcdee82-1241-4804-bd14-e0f0877abf67" providerId="ADAL" clId="{B072E9DD-AF8D-4CE7-93EC-BCEF1FB86DAD}" dt="2022-11-28T10:42:51.034" v="9531" actId="14100"/>
          <ac:picMkLst>
            <pc:docMk/>
            <pc:sldMk cId="3670648350" sldId="305"/>
            <ac:picMk id="8" creationId="{8C74AC23-C381-6BC2-A244-7E13874C908C}"/>
          </ac:picMkLst>
        </pc:picChg>
      </pc:sldChg>
      <pc:sldChg chg="addSp delSp modSp add del mod">
        <pc:chgData name="Phạm Trần Anh Tiên" userId="2dcdee82-1241-4804-bd14-e0f0877abf67" providerId="ADAL" clId="{B072E9DD-AF8D-4CE7-93EC-BCEF1FB86DAD}" dt="2022-11-29T12:12:55.670" v="10074" actId="47"/>
        <pc:sldMkLst>
          <pc:docMk/>
          <pc:sldMk cId="3958140189" sldId="306"/>
        </pc:sldMkLst>
        <pc:spChg chg="add del mod">
          <ac:chgData name="Phạm Trần Anh Tiên" userId="2dcdee82-1241-4804-bd14-e0f0877abf67" providerId="ADAL" clId="{B072E9DD-AF8D-4CE7-93EC-BCEF1FB86DAD}" dt="2022-11-29T12:04:18.977" v="9903" actId="478"/>
          <ac:spMkLst>
            <pc:docMk/>
            <pc:sldMk cId="3958140189" sldId="306"/>
            <ac:spMk id="15" creationId="{351EC782-7F5E-CACB-89E5-4F58D6B11694}"/>
          </ac:spMkLst>
        </pc:spChg>
        <pc:spChg chg="add mod">
          <ac:chgData name="Phạm Trần Anh Tiên" userId="2dcdee82-1241-4804-bd14-e0f0877abf67" providerId="ADAL" clId="{B072E9DD-AF8D-4CE7-93EC-BCEF1FB86DAD}" dt="2022-11-29T12:06:05.160" v="9944" actId="14100"/>
          <ac:spMkLst>
            <pc:docMk/>
            <pc:sldMk cId="3958140189" sldId="306"/>
            <ac:spMk id="16" creationId="{27332E0A-F683-D4A0-FB49-9958A3D70416}"/>
          </ac:spMkLst>
        </pc:spChg>
        <pc:spChg chg="add mod">
          <ac:chgData name="Phạm Trần Anh Tiên" userId="2dcdee82-1241-4804-bd14-e0f0877abf67" providerId="ADAL" clId="{B072E9DD-AF8D-4CE7-93EC-BCEF1FB86DAD}" dt="2022-11-29T12:05:40.668" v="9928" actId="14100"/>
          <ac:spMkLst>
            <pc:docMk/>
            <pc:sldMk cId="3958140189" sldId="306"/>
            <ac:spMk id="17" creationId="{4FBDAA13-95D5-C362-2371-4E7E06EE7097}"/>
          </ac:spMkLst>
        </pc:spChg>
        <pc:spChg chg="add mod">
          <ac:chgData name="Phạm Trần Anh Tiên" userId="2dcdee82-1241-4804-bd14-e0f0877abf67" providerId="ADAL" clId="{B072E9DD-AF8D-4CE7-93EC-BCEF1FB86DAD}" dt="2022-11-29T12:06:30.536" v="9949" actId="14100"/>
          <ac:spMkLst>
            <pc:docMk/>
            <pc:sldMk cId="3958140189" sldId="306"/>
            <ac:spMk id="18" creationId="{37B0F7A8-4CF0-F79F-2BDB-1A8BFD46264C}"/>
          </ac:spMkLst>
        </pc:spChg>
        <pc:spChg chg="add mod">
          <ac:chgData name="Phạm Trần Anh Tiên" userId="2dcdee82-1241-4804-bd14-e0f0877abf67" providerId="ADAL" clId="{B072E9DD-AF8D-4CE7-93EC-BCEF1FB86DAD}" dt="2022-11-29T12:07:21.060" v="9970" actId="1076"/>
          <ac:spMkLst>
            <pc:docMk/>
            <pc:sldMk cId="3958140189" sldId="306"/>
            <ac:spMk id="24" creationId="{031F0B0E-C931-82CE-5229-1CCBAB5991D9}"/>
          </ac:spMkLst>
        </pc:spChg>
        <pc:spChg chg="del">
          <ac:chgData name="Phạm Trần Anh Tiên" userId="2dcdee82-1241-4804-bd14-e0f0877abf67" providerId="ADAL" clId="{B072E9DD-AF8D-4CE7-93EC-BCEF1FB86DAD}" dt="2022-11-29T12:03:46.381" v="9891" actId="478"/>
          <ac:spMkLst>
            <pc:docMk/>
            <pc:sldMk cId="3958140189" sldId="306"/>
            <ac:spMk id="25" creationId="{6CAE612A-C7F1-8798-FD69-C7CA518FA318}"/>
          </ac:spMkLst>
        </pc:spChg>
        <pc:spChg chg="del">
          <ac:chgData name="Phạm Trần Anh Tiên" userId="2dcdee82-1241-4804-bd14-e0f0877abf67" providerId="ADAL" clId="{B072E9DD-AF8D-4CE7-93EC-BCEF1FB86DAD}" dt="2022-11-29T12:03:46.381" v="9891" actId="478"/>
          <ac:spMkLst>
            <pc:docMk/>
            <pc:sldMk cId="3958140189" sldId="306"/>
            <ac:spMk id="26" creationId="{C6241F73-5278-96C5-3F49-3FADCBEB995E}"/>
          </ac:spMkLst>
        </pc:spChg>
        <pc:spChg chg="del">
          <ac:chgData name="Phạm Trần Anh Tiên" userId="2dcdee82-1241-4804-bd14-e0f0877abf67" providerId="ADAL" clId="{B072E9DD-AF8D-4CE7-93EC-BCEF1FB86DAD}" dt="2022-11-29T12:03:46.381" v="9891" actId="478"/>
          <ac:spMkLst>
            <pc:docMk/>
            <pc:sldMk cId="3958140189" sldId="306"/>
            <ac:spMk id="27" creationId="{42185130-D8E0-A837-D999-3E3786C2362C}"/>
          </ac:spMkLst>
        </pc:spChg>
        <pc:spChg chg="del">
          <ac:chgData name="Phạm Trần Anh Tiên" userId="2dcdee82-1241-4804-bd14-e0f0877abf67" providerId="ADAL" clId="{B072E9DD-AF8D-4CE7-93EC-BCEF1FB86DAD}" dt="2022-11-29T12:03:46.381" v="9891" actId="478"/>
          <ac:spMkLst>
            <pc:docMk/>
            <pc:sldMk cId="3958140189" sldId="306"/>
            <ac:spMk id="28" creationId="{E5DC9DCC-BB82-41F4-5795-DCEBA716F89E}"/>
          </ac:spMkLst>
        </pc:spChg>
        <pc:spChg chg="add mod">
          <ac:chgData name="Phạm Trần Anh Tiên" userId="2dcdee82-1241-4804-bd14-e0f0877abf67" providerId="ADAL" clId="{B072E9DD-AF8D-4CE7-93EC-BCEF1FB86DAD}" dt="2022-11-29T12:07:19.092" v="9969" actId="1076"/>
          <ac:spMkLst>
            <pc:docMk/>
            <pc:sldMk cId="3958140189" sldId="306"/>
            <ac:spMk id="30" creationId="{3E6941EE-F067-0F93-3E73-29A52BA86926}"/>
          </ac:spMkLst>
        </pc:spChg>
        <pc:spChg chg="add mod">
          <ac:chgData name="Phạm Trần Anh Tiên" userId="2dcdee82-1241-4804-bd14-e0f0877abf67" providerId="ADAL" clId="{B072E9DD-AF8D-4CE7-93EC-BCEF1FB86DAD}" dt="2022-11-29T12:07:32.032" v="9973" actId="1076"/>
          <ac:spMkLst>
            <pc:docMk/>
            <pc:sldMk cId="3958140189" sldId="306"/>
            <ac:spMk id="31" creationId="{06C79DA4-759A-C046-D98C-0A23863A2CC0}"/>
          </ac:spMkLst>
        </pc:spChg>
        <pc:spChg chg="del">
          <ac:chgData name="Phạm Trần Anh Tiên" userId="2dcdee82-1241-4804-bd14-e0f0877abf67" providerId="ADAL" clId="{B072E9DD-AF8D-4CE7-93EC-BCEF1FB86DAD}" dt="2022-11-29T12:03:46.381" v="9891" actId="478"/>
          <ac:spMkLst>
            <pc:docMk/>
            <pc:sldMk cId="3958140189" sldId="306"/>
            <ac:spMk id="36" creationId="{0BA7E8A1-B6E2-D91E-032B-15DE6FA6E4E2}"/>
          </ac:spMkLst>
        </pc:spChg>
        <pc:spChg chg="del">
          <ac:chgData name="Phạm Trần Anh Tiên" userId="2dcdee82-1241-4804-bd14-e0f0877abf67" providerId="ADAL" clId="{B072E9DD-AF8D-4CE7-93EC-BCEF1FB86DAD}" dt="2022-11-29T12:03:46.381" v="9891" actId="478"/>
          <ac:spMkLst>
            <pc:docMk/>
            <pc:sldMk cId="3958140189" sldId="306"/>
            <ac:spMk id="38" creationId="{0939CB93-60DD-BC63-8B00-A20666173DE1}"/>
          </ac:spMkLst>
        </pc:spChg>
        <pc:picChg chg="mod">
          <ac:chgData name="Phạm Trần Anh Tiên" userId="2dcdee82-1241-4804-bd14-e0f0877abf67" providerId="ADAL" clId="{B072E9DD-AF8D-4CE7-93EC-BCEF1FB86DAD}" dt="2022-11-29T12:07:57.806" v="10001" actId="1076"/>
          <ac:picMkLst>
            <pc:docMk/>
            <pc:sldMk cId="3958140189" sldId="306"/>
            <ac:picMk id="5" creationId="{EFC28626-A029-DEC3-45C8-9DDA10FC5627}"/>
          </ac:picMkLst>
        </pc:picChg>
        <pc:cxnChg chg="add mod">
          <ac:chgData name="Phạm Trần Anh Tiên" userId="2dcdee82-1241-4804-bd14-e0f0877abf67" providerId="ADAL" clId="{B072E9DD-AF8D-4CE7-93EC-BCEF1FB86DAD}" dt="2022-11-29T12:05:52.571" v="9931" actId="14100"/>
          <ac:cxnSpMkLst>
            <pc:docMk/>
            <pc:sldMk cId="3958140189" sldId="306"/>
            <ac:cxnSpMk id="2" creationId="{9E9F7149-0D62-89BE-B033-76E5A435513C}"/>
          </ac:cxnSpMkLst>
        </pc:cxnChg>
        <pc:cxnChg chg="add mod">
          <ac:chgData name="Phạm Trần Anh Tiên" userId="2dcdee82-1241-4804-bd14-e0f0877abf67" providerId="ADAL" clId="{B072E9DD-AF8D-4CE7-93EC-BCEF1FB86DAD}" dt="2022-11-29T12:05:54.325" v="9932" actId="14100"/>
          <ac:cxnSpMkLst>
            <pc:docMk/>
            <pc:sldMk cId="3958140189" sldId="306"/>
            <ac:cxnSpMk id="3" creationId="{A0435D41-681E-C1DC-BD4A-7585D3D30D04}"/>
          </ac:cxnSpMkLst>
        </pc:cxnChg>
        <pc:cxnChg chg="add mod">
          <ac:chgData name="Phạm Trần Anh Tiên" userId="2dcdee82-1241-4804-bd14-e0f0877abf67" providerId="ADAL" clId="{B072E9DD-AF8D-4CE7-93EC-BCEF1FB86DAD}" dt="2022-11-29T12:03:46.901" v="9892"/>
          <ac:cxnSpMkLst>
            <pc:docMk/>
            <pc:sldMk cId="3958140189" sldId="306"/>
            <ac:cxnSpMk id="4" creationId="{3CAA51F5-A528-B2FD-558B-E122DDCE48B3}"/>
          </ac:cxnSpMkLst>
        </pc:cxnChg>
        <pc:cxnChg chg="add mod">
          <ac:chgData name="Phạm Trần Anh Tiên" userId="2dcdee82-1241-4804-bd14-e0f0877abf67" providerId="ADAL" clId="{B072E9DD-AF8D-4CE7-93EC-BCEF1FB86DAD}" dt="2022-11-29T12:03:46.901" v="9892"/>
          <ac:cxnSpMkLst>
            <pc:docMk/>
            <pc:sldMk cId="3958140189" sldId="306"/>
            <ac:cxnSpMk id="6" creationId="{7252914D-B85A-017C-7BE4-F9705D4E9B73}"/>
          </ac:cxnSpMkLst>
        </pc:cxnChg>
        <pc:cxnChg chg="mod">
          <ac:chgData name="Phạm Trần Anh Tiên" userId="2dcdee82-1241-4804-bd14-e0f0877abf67" providerId="ADAL" clId="{B072E9DD-AF8D-4CE7-93EC-BCEF1FB86DAD}" dt="2022-11-29T12:05:47.700" v="9930" actId="14100"/>
          <ac:cxnSpMkLst>
            <pc:docMk/>
            <pc:sldMk cId="3958140189" sldId="306"/>
            <ac:cxnSpMk id="7" creationId="{E7616B7A-CCF5-080B-37CC-2D7E4B2CC55E}"/>
          </ac:cxnSpMkLst>
        </pc:cxnChg>
        <pc:cxnChg chg="add mod">
          <ac:chgData name="Phạm Trần Anh Tiên" userId="2dcdee82-1241-4804-bd14-e0f0877abf67" providerId="ADAL" clId="{B072E9DD-AF8D-4CE7-93EC-BCEF1FB86DAD}" dt="2022-11-29T12:05:58.941" v="9943" actId="1036"/>
          <ac:cxnSpMkLst>
            <pc:docMk/>
            <pc:sldMk cId="3958140189" sldId="306"/>
            <ac:cxnSpMk id="9" creationId="{7C3863E2-1A39-4793-7531-82465D29B2AD}"/>
          </ac:cxnSpMkLst>
        </pc:cxnChg>
        <pc:cxnChg chg="del">
          <ac:chgData name="Phạm Trần Anh Tiên" userId="2dcdee82-1241-4804-bd14-e0f0877abf67" providerId="ADAL" clId="{B072E9DD-AF8D-4CE7-93EC-BCEF1FB86DAD}" dt="2022-11-29T12:05:19.199" v="9918" actId="478"/>
          <ac:cxnSpMkLst>
            <pc:docMk/>
            <pc:sldMk cId="3958140189" sldId="306"/>
            <ac:cxnSpMk id="11" creationId="{69CD8359-6F74-1E38-5B21-0833C6E9814E}"/>
          </ac:cxnSpMkLst>
        </pc:cxnChg>
        <pc:cxnChg chg="del">
          <ac:chgData name="Phạm Trần Anh Tiên" userId="2dcdee82-1241-4804-bd14-e0f0877abf67" providerId="ADAL" clId="{B072E9DD-AF8D-4CE7-93EC-BCEF1FB86DAD}" dt="2022-11-29T12:05:20.081" v="9919" actId="478"/>
          <ac:cxnSpMkLst>
            <pc:docMk/>
            <pc:sldMk cId="3958140189" sldId="306"/>
            <ac:cxnSpMk id="13" creationId="{1820DF67-CDAE-64A6-9747-B8BC7F3362AD}"/>
          </ac:cxnSpMkLst>
        </pc:cxnChg>
        <pc:cxnChg chg="del">
          <ac:chgData name="Phạm Trần Anh Tiên" userId="2dcdee82-1241-4804-bd14-e0f0877abf67" providerId="ADAL" clId="{B072E9DD-AF8D-4CE7-93EC-BCEF1FB86DAD}" dt="2022-11-29T12:06:34.982" v="9950" actId="478"/>
          <ac:cxnSpMkLst>
            <pc:docMk/>
            <pc:sldMk cId="3958140189" sldId="306"/>
            <ac:cxnSpMk id="21" creationId="{12149669-0FF1-EE35-C747-FDEF44492116}"/>
          </ac:cxnSpMkLst>
        </pc:cxnChg>
        <pc:cxnChg chg="del">
          <ac:chgData name="Phạm Trần Anh Tiên" userId="2dcdee82-1241-4804-bd14-e0f0877abf67" providerId="ADAL" clId="{B072E9DD-AF8D-4CE7-93EC-BCEF1FB86DAD}" dt="2022-11-29T12:05:21.786" v="9920" actId="478"/>
          <ac:cxnSpMkLst>
            <pc:docMk/>
            <pc:sldMk cId="3958140189" sldId="306"/>
            <ac:cxnSpMk id="29" creationId="{7A4D7133-C91D-4A1F-EB2E-77A1B466900D}"/>
          </ac:cxnSpMkLst>
        </pc:cxnChg>
        <pc:cxnChg chg="add mod">
          <ac:chgData name="Phạm Trần Anh Tiên" userId="2dcdee82-1241-4804-bd14-e0f0877abf67" providerId="ADAL" clId="{B072E9DD-AF8D-4CE7-93EC-BCEF1FB86DAD}" dt="2022-11-29T12:07:55.420" v="9999" actId="14100"/>
          <ac:cxnSpMkLst>
            <pc:docMk/>
            <pc:sldMk cId="3958140189" sldId="306"/>
            <ac:cxnSpMk id="33" creationId="{A9238F7E-4462-1152-B69A-13C51C52B7F4}"/>
          </ac:cxnSpMkLst>
        </pc:cxnChg>
        <pc:cxnChg chg="del mod">
          <ac:chgData name="Phạm Trần Anh Tiên" userId="2dcdee82-1241-4804-bd14-e0f0877abf67" providerId="ADAL" clId="{B072E9DD-AF8D-4CE7-93EC-BCEF1FB86DAD}" dt="2022-11-29T12:03:46.381" v="9891" actId="478"/>
          <ac:cxnSpMkLst>
            <pc:docMk/>
            <pc:sldMk cId="3958140189" sldId="306"/>
            <ac:cxnSpMk id="35" creationId="{8F922C38-356E-A821-E4C6-358C51E28CF8}"/>
          </ac:cxnSpMkLst>
        </pc:cxnChg>
        <pc:cxnChg chg="del mod">
          <ac:chgData name="Phạm Trần Anh Tiên" userId="2dcdee82-1241-4804-bd14-e0f0877abf67" providerId="ADAL" clId="{B072E9DD-AF8D-4CE7-93EC-BCEF1FB86DAD}" dt="2022-11-29T12:03:46.381" v="9891" actId="478"/>
          <ac:cxnSpMkLst>
            <pc:docMk/>
            <pc:sldMk cId="3958140189" sldId="306"/>
            <ac:cxnSpMk id="37" creationId="{79BB402E-8AC2-45CD-34CF-9971275C6223}"/>
          </ac:cxnSpMkLst>
        </pc:cxnChg>
        <pc:cxnChg chg="del">
          <ac:chgData name="Phạm Trần Anh Tiên" userId="2dcdee82-1241-4804-bd14-e0f0877abf67" providerId="ADAL" clId="{B072E9DD-AF8D-4CE7-93EC-BCEF1FB86DAD}" dt="2022-11-29T12:03:46.381" v="9891" actId="478"/>
          <ac:cxnSpMkLst>
            <pc:docMk/>
            <pc:sldMk cId="3958140189" sldId="306"/>
            <ac:cxnSpMk id="39" creationId="{D3FF1331-D418-E4C5-9F9C-3A6E3FC1411C}"/>
          </ac:cxnSpMkLst>
        </pc:cxnChg>
        <pc:cxnChg chg="add mod">
          <ac:chgData name="Phạm Trần Anh Tiên" userId="2dcdee82-1241-4804-bd14-e0f0877abf67" providerId="ADAL" clId="{B072E9DD-AF8D-4CE7-93EC-BCEF1FB86DAD}" dt="2022-11-29T12:08:02.768" v="10004" actId="14100"/>
          <ac:cxnSpMkLst>
            <pc:docMk/>
            <pc:sldMk cId="3958140189" sldId="306"/>
            <ac:cxnSpMk id="42" creationId="{A320BABA-1F09-4682-CEDC-B2FAE3A33420}"/>
          </ac:cxnSpMkLst>
        </pc:cxnChg>
      </pc:sldChg>
      <pc:sldChg chg="addSp delSp modSp new del mod">
        <pc:chgData name="Phạm Trần Anh Tiên" userId="2dcdee82-1241-4804-bd14-e0f0877abf67" providerId="ADAL" clId="{B072E9DD-AF8D-4CE7-93EC-BCEF1FB86DAD}" dt="2022-11-29T12:17:02.036" v="10086" actId="47"/>
        <pc:sldMkLst>
          <pc:docMk/>
          <pc:sldMk cId="1293376662" sldId="307"/>
        </pc:sldMkLst>
        <pc:spChg chg="del">
          <ac:chgData name="Phạm Trần Anh Tiên" userId="2dcdee82-1241-4804-bd14-e0f0877abf67" providerId="ADAL" clId="{B072E9DD-AF8D-4CE7-93EC-BCEF1FB86DAD}" dt="2022-11-29T12:09:26.277" v="10043" actId="478"/>
          <ac:spMkLst>
            <pc:docMk/>
            <pc:sldMk cId="1293376662" sldId="307"/>
            <ac:spMk id="2" creationId="{09627C55-9776-3D8B-60F8-A58DD47E535E}"/>
          </ac:spMkLst>
        </pc:spChg>
        <pc:spChg chg="del">
          <ac:chgData name="Phạm Trần Anh Tiên" userId="2dcdee82-1241-4804-bd14-e0f0877abf67" providerId="ADAL" clId="{B072E9DD-AF8D-4CE7-93EC-BCEF1FB86DAD}" dt="2022-11-29T12:09:26.277" v="10043" actId="478"/>
          <ac:spMkLst>
            <pc:docMk/>
            <pc:sldMk cId="1293376662" sldId="307"/>
            <ac:spMk id="3" creationId="{EEEE4432-0894-8F28-ABA7-C481CBDC853C}"/>
          </ac:spMkLst>
        </pc:spChg>
        <pc:spChg chg="del">
          <ac:chgData name="Phạm Trần Anh Tiên" userId="2dcdee82-1241-4804-bd14-e0f0877abf67" providerId="ADAL" clId="{B072E9DD-AF8D-4CE7-93EC-BCEF1FB86DAD}" dt="2022-11-29T12:09:26.277" v="10043" actId="478"/>
          <ac:spMkLst>
            <pc:docMk/>
            <pc:sldMk cId="1293376662" sldId="307"/>
            <ac:spMk id="4" creationId="{FF9A8795-CBBF-4E66-964C-5F8DF1A9F159}"/>
          </ac:spMkLst>
        </pc:spChg>
        <pc:picChg chg="add del mod">
          <ac:chgData name="Phạm Trần Anh Tiên" userId="2dcdee82-1241-4804-bd14-e0f0877abf67" providerId="ADAL" clId="{B072E9DD-AF8D-4CE7-93EC-BCEF1FB86DAD}" dt="2022-11-29T12:11:07.493" v="10069" actId="478"/>
          <ac:picMkLst>
            <pc:docMk/>
            <pc:sldMk cId="1293376662" sldId="307"/>
            <ac:picMk id="5" creationId="{7A34FCB5-A813-9D82-C718-9038C2854F99}"/>
          </ac:picMkLst>
        </pc:picChg>
        <pc:picChg chg="add del mod">
          <ac:chgData name="Phạm Trần Anh Tiên" userId="2dcdee82-1241-4804-bd14-e0f0877abf67" providerId="ADAL" clId="{B072E9DD-AF8D-4CE7-93EC-BCEF1FB86DAD}" dt="2022-11-29T12:12:58.529" v="10076" actId="21"/>
          <ac:picMkLst>
            <pc:docMk/>
            <pc:sldMk cId="1293376662" sldId="307"/>
            <ac:picMk id="7" creationId="{C286F7E1-915D-3173-C42C-4C8B32881BF2}"/>
          </ac:picMkLst>
        </pc:picChg>
        <pc:picChg chg="add del mod">
          <ac:chgData name="Phạm Trần Anh Tiên" userId="2dcdee82-1241-4804-bd14-e0f0877abf67" providerId="ADAL" clId="{B072E9DD-AF8D-4CE7-93EC-BCEF1FB86DAD}" dt="2022-11-29T12:12:58.529" v="10076" actId="21"/>
          <ac:picMkLst>
            <pc:docMk/>
            <pc:sldMk cId="1293376662" sldId="307"/>
            <ac:picMk id="9" creationId="{5FFA222C-2359-0536-7C69-CDC1ED90DE4E}"/>
          </ac:picMkLst>
        </pc:picChg>
      </pc:sldChg>
      <pc:sldChg chg="new del">
        <pc:chgData name="Phạm Trần Anh Tiên" userId="2dcdee82-1241-4804-bd14-e0f0877abf67" providerId="ADAL" clId="{B072E9DD-AF8D-4CE7-93EC-BCEF1FB86DAD}" dt="2022-11-29T12:13:01.592" v="10078" actId="680"/>
        <pc:sldMkLst>
          <pc:docMk/>
          <pc:sldMk cId="1089150824" sldId="308"/>
        </pc:sldMkLst>
      </pc:sldChg>
      <pc:sldChg chg="addSp delSp modSp add mod">
        <pc:chgData name="Phạm Trần Anh Tiên" userId="2dcdee82-1241-4804-bd14-e0f0877abf67" providerId="ADAL" clId="{B072E9DD-AF8D-4CE7-93EC-BCEF1FB86DAD}" dt="2022-11-29T12:16:59.093" v="10085" actId="478"/>
        <pc:sldMkLst>
          <pc:docMk/>
          <pc:sldMk cId="3458488520" sldId="308"/>
        </pc:sldMkLst>
        <pc:spChg chg="del">
          <ac:chgData name="Phạm Trần Anh Tiên" userId="2dcdee82-1241-4804-bd14-e0f0877abf67" providerId="ADAL" clId="{B072E9DD-AF8D-4CE7-93EC-BCEF1FB86DAD}" dt="2022-11-29T12:13:05.933" v="10080" actId="478"/>
          <ac:spMkLst>
            <pc:docMk/>
            <pc:sldMk cId="3458488520" sldId="308"/>
            <ac:spMk id="2" creationId="{2D75E79A-C7FD-9B29-8B18-1184413DC886}"/>
          </ac:spMkLst>
        </pc:spChg>
        <pc:spChg chg="del">
          <ac:chgData name="Phạm Trần Anh Tiên" userId="2dcdee82-1241-4804-bd14-e0f0877abf67" providerId="ADAL" clId="{B072E9DD-AF8D-4CE7-93EC-BCEF1FB86DAD}" dt="2022-11-29T12:13:05.933" v="10080" actId="478"/>
          <ac:spMkLst>
            <pc:docMk/>
            <pc:sldMk cId="3458488520" sldId="308"/>
            <ac:spMk id="15" creationId="{33C176FA-BD94-D4B1-EB07-5D6A9093DBEA}"/>
          </ac:spMkLst>
        </pc:spChg>
        <pc:spChg chg="del">
          <ac:chgData name="Phạm Trần Anh Tiên" userId="2dcdee82-1241-4804-bd14-e0f0877abf67" providerId="ADAL" clId="{B072E9DD-AF8D-4CE7-93EC-BCEF1FB86DAD}" dt="2022-11-29T12:13:05.933" v="10080" actId="478"/>
          <ac:spMkLst>
            <pc:docMk/>
            <pc:sldMk cId="3458488520" sldId="308"/>
            <ac:spMk id="16" creationId="{08BBC03C-AB6E-4746-1760-5E61925C43C5}"/>
          </ac:spMkLst>
        </pc:spChg>
        <pc:spChg chg="del">
          <ac:chgData name="Phạm Trần Anh Tiên" userId="2dcdee82-1241-4804-bd14-e0f0877abf67" providerId="ADAL" clId="{B072E9DD-AF8D-4CE7-93EC-BCEF1FB86DAD}" dt="2022-11-29T12:13:05.933" v="10080" actId="478"/>
          <ac:spMkLst>
            <pc:docMk/>
            <pc:sldMk cId="3458488520" sldId="308"/>
            <ac:spMk id="18" creationId="{D5DC0586-DCA3-FD01-2878-9CC62AD3E641}"/>
          </ac:spMkLst>
        </pc:spChg>
        <pc:picChg chg="add mod">
          <ac:chgData name="Phạm Trần Anh Tiên" userId="2dcdee82-1241-4804-bd14-e0f0877abf67" providerId="ADAL" clId="{B072E9DD-AF8D-4CE7-93EC-BCEF1FB86DAD}" dt="2022-11-29T12:13:10.475" v="10083" actId="1076"/>
          <ac:picMkLst>
            <pc:docMk/>
            <pc:sldMk cId="3458488520" sldId="308"/>
            <ac:picMk id="3" creationId="{B4639D8A-9E83-320D-D3E5-89C60D3995A2}"/>
          </ac:picMkLst>
        </pc:picChg>
        <pc:picChg chg="del">
          <ac:chgData name="Phạm Trần Anh Tiên" userId="2dcdee82-1241-4804-bd14-e0f0877abf67" providerId="ADAL" clId="{B072E9DD-AF8D-4CE7-93EC-BCEF1FB86DAD}" dt="2022-11-29T12:13:05.933" v="10080" actId="478"/>
          <ac:picMkLst>
            <pc:docMk/>
            <pc:sldMk cId="3458488520" sldId="308"/>
            <ac:picMk id="4" creationId="{875C9BB9-1E7D-8535-B6A9-3E9B732F49EB}"/>
          </ac:picMkLst>
        </pc:picChg>
        <pc:picChg chg="del">
          <ac:chgData name="Phạm Trần Anh Tiên" userId="2dcdee82-1241-4804-bd14-e0f0877abf67" providerId="ADAL" clId="{B072E9DD-AF8D-4CE7-93EC-BCEF1FB86DAD}" dt="2022-11-29T12:13:05.933" v="10080" actId="478"/>
          <ac:picMkLst>
            <pc:docMk/>
            <pc:sldMk cId="3458488520" sldId="308"/>
            <ac:picMk id="5" creationId="{57B978F4-6761-852E-38AB-992E1FD4BE99}"/>
          </ac:picMkLst>
        </pc:picChg>
        <pc:picChg chg="del">
          <ac:chgData name="Phạm Trần Anh Tiên" userId="2dcdee82-1241-4804-bd14-e0f0877abf67" providerId="ADAL" clId="{B072E9DD-AF8D-4CE7-93EC-BCEF1FB86DAD}" dt="2022-11-29T12:13:05.933" v="10080" actId="478"/>
          <ac:picMkLst>
            <pc:docMk/>
            <pc:sldMk cId="3458488520" sldId="308"/>
            <ac:picMk id="10" creationId="{53197A6D-4BC1-6FE3-DF92-F18F91BFB31F}"/>
          </ac:picMkLst>
        </pc:picChg>
        <pc:picChg chg="add mod">
          <ac:chgData name="Phạm Trần Anh Tiên" userId="2dcdee82-1241-4804-bd14-e0f0877abf67" providerId="ADAL" clId="{B072E9DD-AF8D-4CE7-93EC-BCEF1FB86DAD}" dt="2022-11-29T12:13:10.475" v="10083" actId="1076"/>
          <ac:picMkLst>
            <pc:docMk/>
            <pc:sldMk cId="3458488520" sldId="308"/>
            <ac:picMk id="13" creationId="{0D351BF0-26ED-10AA-F2DB-09CAFFE0753C}"/>
          </ac:picMkLst>
        </pc:picChg>
        <pc:picChg chg="add del">
          <ac:chgData name="Phạm Trần Anh Tiên" userId="2dcdee82-1241-4804-bd14-e0f0877abf67" providerId="ADAL" clId="{B072E9DD-AF8D-4CE7-93EC-BCEF1FB86DAD}" dt="2022-11-29T12:16:59.093" v="10085" actId="478"/>
          <ac:picMkLst>
            <pc:docMk/>
            <pc:sldMk cId="3458488520" sldId="308"/>
            <ac:picMk id="1026" creationId="{BFD0F1D1-C172-C8FA-5BC3-D54EE99D4B04}"/>
          </ac:picMkLst>
        </pc:picChg>
        <pc:picChg chg="del">
          <ac:chgData name="Phạm Trần Anh Tiên" userId="2dcdee82-1241-4804-bd14-e0f0877abf67" providerId="ADAL" clId="{B072E9DD-AF8D-4CE7-93EC-BCEF1FB86DAD}" dt="2022-11-29T12:13:05.933" v="10080" actId="478"/>
          <ac:picMkLst>
            <pc:docMk/>
            <pc:sldMk cId="3458488520" sldId="308"/>
            <ac:picMk id="1032" creationId="{20A888B8-C3A6-C773-D35F-71F666DEBBCB}"/>
          </ac:picMkLst>
        </pc:picChg>
        <pc:cxnChg chg="del">
          <ac:chgData name="Phạm Trần Anh Tiên" userId="2dcdee82-1241-4804-bd14-e0f0877abf67" providerId="ADAL" clId="{B072E9DD-AF8D-4CE7-93EC-BCEF1FB86DAD}" dt="2022-11-29T12:13:05.933" v="10080" actId="478"/>
          <ac:cxnSpMkLst>
            <pc:docMk/>
            <pc:sldMk cId="3458488520" sldId="308"/>
            <ac:cxnSpMk id="11" creationId="{D1769C93-6EEB-06AF-6805-56C0476A27CC}"/>
          </ac:cxnSpMkLst>
        </pc:cxnChg>
        <pc:cxnChg chg="del">
          <ac:chgData name="Phạm Trần Anh Tiên" userId="2dcdee82-1241-4804-bd14-e0f0877abf67" providerId="ADAL" clId="{B072E9DD-AF8D-4CE7-93EC-BCEF1FB86DAD}" dt="2022-11-29T12:13:05.933" v="10080" actId="478"/>
          <ac:cxnSpMkLst>
            <pc:docMk/>
            <pc:sldMk cId="3458488520" sldId="308"/>
            <ac:cxnSpMk id="12" creationId="{B87FEA0D-1171-5C62-8D44-C65AA9651CD1}"/>
          </ac:cxnSpMkLst>
        </pc:cxnChg>
        <pc:cxnChg chg="del">
          <ac:chgData name="Phạm Trần Anh Tiên" userId="2dcdee82-1241-4804-bd14-e0f0877abf67" providerId="ADAL" clId="{B072E9DD-AF8D-4CE7-93EC-BCEF1FB86DAD}" dt="2022-11-29T12:13:05.933" v="10080" actId="478"/>
          <ac:cxnSpMkLst>
            <pc:docMk/>
            <pc:sldMk cId="3458488520" sldId="308"/>
            <ac:cxnSpMk id="17" creationId="{4F7678B4-E239-DBF7-D0CD-542F93E142EA}"/>
          </ac:cxnSpMkLst>
        </pc:cxnChg>
        <pc:cxnChg chg="del">
          <ac:chgData name="Phạm Trần Anh Tiên" userId="2dcdee82-1241-4804-bd14-e0f0877abf67" providerId="ADAL" clId="{B072E9DD-AF8D-4CE7-93EC-BCEF1FB86DAD}" dt="2022-11-29T12:13:05.933" v="10080" actId="478"/>
          <ac:cxnSpMkLst>
            <pc:docMk/>
            <pc:sldMk cId="3458488520" sldId="308"/>
            <ac:cxnSpMk id="19" creationId="{D50EFEF1-F24C-6F1C-3181-19E2423A542E}"/>
          </ac:cxnSpMkLst>
        </pc:cxnChg>
        <pc:cxnChg chg="del">
          <ac:chgData name="Phạm Trần Anh Tiên" userId="2dcdee82-1241-4804-bd14-e0f0877abf67" providerId="ADAL" clId="{B072E9DD-AF8D-4CE7-93EC-BCEF1FB86DAD}" dt="2022-11-29T12:13:05.933" v="10080" actId="478"/>
          <ac:cxnSpMkLst>
            <pc:docMk/>
            <pc:sldMk cId="3458488520" sldId="308"/>
            <ac:cxnSpMk id="23" creationId="{99C0418E-2C54-3ADE-3E3A-03576871528C}"/>
          </ac:cxnSpMkLst>
        </pc:cxnChg>
        <pc:cxnChg chg="del">
          <ac:chgData name="Phạm Trần Anh Tiên" userId="2dcdee82-1241-4804-bd14-e0f0877abf67" providerId="ADAL" clId="{B072E9DD-AF8D-4CE7-93EC-BCEF1FB86DAD}" dt="2022-11-29T12:13:05.933" v="10080" actId="478"/>
          <ac:cxnSpMkLst>
            <pc:docMk/>
            <pc:sldMk cId="3458488520" sldId="308"/>
            <ac:cxnSpMk id="24" creationId="{8795A487-68B9-D31F-FD4E-E47D50011DBD}"/>
          </ac:cxnSpMkLst>
        </pc:cxnChg>
      </pc:sldChg>
      <pc:sldChg chg="addSp delSp modSp add mod">
        <pc:chgData name="Phạm Trần Anh Tiên" userId="2dcdee82-1241-4804-bd14-e0f0877abf67" providerId="ADAL" clId="{B072E9DD-AF8D-4CE7-93EC-BCEF1FB86DAD}" dt="2022-12-01T04:41:08.864" v="10713" actId="1076"/>
        <pc:sldMkLst>
          <pc:docMk/>
          <pc:sldMk cId="2477450235" sldId="309"/>
        </pc:sldMkLst>
        <pc:spChg chg="del mod">
          <ac:chgData name="Phạm Trần Anh Tiên" userId="2dcdee82-1241-4804-bd14-e0f0877abf67" providerId="ADAL" clId="{B072E9DD-AF8D-4CE7-93EC-BCEF1FB86DAD}" dt="2022-12-01T04:30:44.727" v="10287"/>
          <ac:spMkLst>
            <pc:docMk/>
            <pc:sldMk cId="2477450235" sldId="309"/>
            <ac:spMk id="3" creationId="{3B555BAD-3394-3BD3-BF8A-03FADBDB3284}"/>
          </ac:spMkLst>
        </pc:spChg>
        <pc:spChg chg="add mod">
          <ac:chgData name="Phạm Trần Anh Tiên" userId="2dcdee82-1241-4804-bd14-e0f0877abf67" providerId="ADAL" clId="{B072E9DD-AF8D-4CE7-93EC-BCEF1FB86DAD}" dt="2022-12-01T04:41:07.141" v="10712" actId="1076"/>
          <ac:spMkLst>
            <pc:docMk/>
            <pc:sldMk cId="2477450235" sldId="309"/>
            <ac:spMk id="13" creationId="{AE69C48C-603C-1698-8B88-98E2F6111996}"/>
          </ac:spMkLst>
        </pc:spChg>
        <pc:spChg chg="add mod">
          <ac:chgData name="Phạm Trần Anh Tiên" userId="2dcdee82-1241-4804-bd14-e0f0877abf67" providerId="ADAL" clId="{B072E9DD-AF8D-4CE7-93EC-BCEF1FB86DAD}" dt="2022-12-01T04:41:08.864" v="10713" actId="1076"/>
          <ac:spMkLst>
            <pc:docMk/>
            <pc:sldMk cId="2477450235" sldId="309"/>
            <ac:spMk id="15" creationId="{639DDB4F-F242-1D20-7DC6-F8B3F6FD3B34}"/>
          </ac:spMkLst>
        </pc:spChg>
        <pc:picChg chg="add del mod">
          <ac:chgData name="Phạm Trần Anh Tiên" userId="2dcdee82-1241-4804-bd14-e0f0877abf67" providerId="ADAL" clId="{B072E9DD-AF8D-4CE7-93EC-BCEF1FB86DAD}" dt="2022-12-01T04:40:37.258" v="10692" actId="478"/>
          <ac:picMkLst>
            <pc:docMk/>
            <pc:sldMk cId="2477450235" sldId="309"/>
            <ac:picMk id="4" creationId="{7D880048-D44A-6F96-5EBE-3A441BDCBAA0}"/>
          </ac:picMkLst>
        </pc:picChg>
        <pc:picChg chg="add mod">
          <ac:chgData name="Phạm Trần Anh Tiên" userId="2dcdee82-1241-4804-bd14-e0f0877abf67" providerId="ADAL" clId="{B072E9DD-AF8D-4CE7-93EC-BCEF1FB86DAD}" dt="2022-12-01T04:40:51.761" v="10702" actId="14100"/>
          <ac:picMkLst>
            <pc:docMk/>
            <pc:sldMk cId="2477450235" sldId="309"/>
            <ac:picMk id="5" creationId="{B13B3D82-BC81-CBCF-D1BE-F2FA25E9ED18}"/>
          </ac:picMkLst>
        </pc:picChg>
        <pc:picChg chg="add mod">
          <ac:chgData name="Phạm Trần Anh Tiên" userId="2dcdee82-1241-4804-bd14-e0f0877abf67" providerId="ADAL" clId="{B072E9DD-AF8D-4CE7-93EC-BCEF1FB86DAD}" dt="2022-12-01T04:41:05.521" v="10711" actId="1076"/>
          <ac:picMkLst>
            <pc:docMk/>
            <pc:sldMk cId="2477450235" sldId="309"/>
            <ac:picMk id="10" creationId="{16D89ECE-3606-A727-ABB9-E6A1BEFF3587}"/>
          </ac:picMkLst>
        </pc:picChg>
        <pc:picChg chg="add mod">
          <ac:chgData name="Phạm Trần Anh Tiên" userId="2dcdee82-1241-4804-bd14-e0f0877abf67" providerId="ADAL" clId="{B072E9DD-AF8D-4CE7-93EC-BCEF1FB86DAD}" dt="2022-12-01T04:40:50.013" v="10700" actId="1076"/>
          <ac:picMkLst>
            <pc:docMk/>
            <pc:sldMk cId="2477450235" sldId="309"/>
            <ac:picMk id="11" creationId="{206C5D05-F7E2-BE6A-6AA2-FC41FD18D8C0}"/>
          </ac:picMkLst>
        </pc:picChg>
        <pc:picChg chg="add mod">
          <ac:chgData name="Phạm Trần Anh Tiên" userId="2dcdee82-1241-4804-bd14-e0f0877abf67" providerId="ADAL" clId="{B072E9DD-AF8D-4CE7-93EC-BCEF1FB86DAD}" dt="2022-12-01T04:41:04.862" v="10710" actId="1076"/>
          <ac:picMkLst>
            <pc:docMk/>
            <pc:sldMk cId="2477450235" sldId="309"/>
            <ac:picMk id="12" creationId="{779E7723-23EE-9D1C-A1E7-0E043EA1E5F2}"/>
          </ac:picMkLst>
        </pc:picChg>
      </pc:sldChg>
      <pc:sldChg chg="addSp delSp modSp add mod">
        <pc:chgData name="Phạm Trần Anh Tiên" userId="2dcdee82-1241-4804-bd14-e0f0877abf67" providerId="ADAL" clId="{B072E9DD-AF8D-4CE7-93EC-BCEF1FB86DAD}" dt="2022-12-01T04:37:18.633" v="10640" actId="1076"/>
        <pc:sldMkLst>
          <pc:docMk/>
          <pc:sldMk cId="3044927454" sldId="310"/>
        </pc:sldMkLst>
        <pc:spChg chg="add del mod">
          <ac:chgData name="Phạm Trần Anh Tiên" userId="2dcdee82-1241-4804-bd14-e0f0877abf67" providerId="ADAL" clId="{B072E9DD-AF8D-4CE7-93EC-BCEF1FB86DAD}" dt="2022-12-01T04:34:30.835" v="10459"/>
          <ac:spMkLst>
            <pc:docMk/>
            <pc:sldMk cId="3044927454" sldId="310"/>
            <ac:spMk id="3" creationId="{3B555BAD-3394-3BD3-BF8A-03FADBDB3284}"/>
          </ac:spMkLst>
        </pc:spChg>
        <pc:spChg chg="add mod">
          <ac:chgData name="Phạm Trần Anh Tiên" userId="2dcdee82-1241-4804-bd14-e0f0877abf67" providerId="ADAL" clId="{B072E9DD-AF8D-4CE7-93EC-BCEF1FB86DAD}" dt="2022-12-01T04:37:15.645" v="10639" actId="1076"/>
          <ac:spMkLst>
            <pc:docMk/>
            <pc:sldMk cId="3044927454" sldId="310"/>
            <ac:spMk id="4" creationId="{7D5E1C8E-C613-D60D-31A4-B4EA3FF46E63}"/>
          </ac:spMkLst>
        </pc:spChg>
        <pc:spChg chg="add mod">
          <ac:chgData name="Phạm Trần Anh Tiên" userId="2dcdee82-1241-4804-bd14-e0f0877abf67" providerId="ADAL" clId="{B072E9DD-AF8D-4CE7-93EC-BCEF1FB86DAD}" dt="2022-12-01T04:37:18.633" v="10640" actId="1076"/>
          <ac:spMkLst>
            <pc:docMk/>
            <pc:sldMk cId="3044927454" sldId="310"/>
            <ac:spMk id="10" creationId="{FAC69091-EB8E-6F55-8F92-94DF13B0C9FE}"/>
          </ac:spMkLst>
        </pc:spChg>
      </pc:sldChg>
      <pc:sldChg chg="addSp delSp modSp add mod ord">
        <pc:chgData name="Phạm Trần Anh Tiên" userId="2dcdee82-1241-4804-bd14-e0f0877abf67" providerId="ADAL" clId="{B072E9DD-AF8D-4CE7-93EC-BCEF1FB86DAD}" dt="2022-12-02T03:15:10.201" v="10772"/>
        <pc:sldMkLst>
          <pc:docMk/>
          <pc:sldMk cId="238486697" sldId="311"/>
        </pc:sldMkLst>
        <pc:spChg chg="del">
          <ac:chgData name="Phạm Trần Anh Tiên" userId="2dcdee82-1241-4804-bd14-e0f0877abf67" providerId="ADAL" clId="{B072E9DD-AF8D-4CE7-93EC-BCEF1FB86DAD}" dt="2022-12-02T02:17:16.742" v="10716" actId="478"/>
          <ac:spMkLst>
            <pc:docMk/>
            <pc:sldMk cId="238486697" sldId="311"/>
            <ac:spMk id="2" creationId="{4501D9E8-6080-8449-7FCD-7B862CE623E7}"/>
          </ac:spMkLst>
        </pc:spChg>
        <pc:spChg chg="del">
          <ac:chgData name="Phạm Trần Anh Tiên" userId="2dcdee82-1241-4804-bd14-e0f0877abf67" providerId="ADAL" clId="{B072E9DD-AF8D-4CE7-93EC-BCEF1FB86DAD}" dt="2022-12-02T02:17:16.742" v="10716" actId="478"/>
          <ac:spMkLst>
            <pc:docMk/>
            <pc:sldMk cId="238486697" sldId="311"/>
            <ac:spMk id="3" creationId="{AA858F4E-7086-503D-1E10-E44B862BE8DA}"/>
          </ac:spMkLst>
        </pc:spChg>
        <pc:spChg chg="del">
          <ac:chgData name="Phạm Trần Anh Tiên" userId="2dcdee82-1241-4804-bd14-e0f0877abf67" providerId="ADAL" clId="{B072E9DD-AF8D-4CE7-93EC-BCEF1FB86DAD}" dt="2022-12-02T02:17:16.742" v="10716" actId="478"/>
          <ac:spMkLst>
            <pc:docMk/>
            <pc:sldMk cId="238486697" sldId="311"/>
            <ac:spMk id="5" creationId="{B6288187-D3A2-D076-4C67-7B297AB13FFB}"/>
          </ac:spMkLst>
        </pc:spChg>
        <pc:spChg chg="del">
          <ac:chgData name="Phạm Trần Anh Tiên" userId="2dcdee82-1241-4804-bd14-e0f0877abf67" providerId="ADAL" clId="{B072E9DD-AF8D-4CE7-93EC-BCEF1FB86DAD}" dt="2022-12-02T02:17:16.742" v="10716" actId="478"/>
          <ac:spMkLst>
            <pc:docMk/>
            <pc:sldMk cId="238486697" sldId="311"/>
            <ac:spMk id="9" creationId="{14441804-611F-4947-F338-CF2E5459640E}"/>
          </ac:spMkLst>
        </pc:spChg>
        <pc:grpChg chg="del">
          <ac:chgData name="Phạm Trần Anh Tiên" userId="2dcdee82-1241-4804-bd14-e0f0877abf67" providerId="ADAL" clId="{B072E9DD-AF8D-4CE7-93EC-BCEF1FB86DAD}" dt="2022-12-02T02:17:16.742" v="10716" actId="478"/>
          <ac:grpSpMkLst>
            <pc:docMk/>
            <pc:sldMk cId="238486697" sldId="311"/>
            <ac:grpSpMk id="4" creationId="{02ABB672-1A75-F9D9-A0B0-D9C0ADB77C1E}"/>
          </ac:grpSpMkLst>
        </pc:grpChg>
        <pc:picChg chg="del">
          <ac:chgData name="Phạm Trần Anh Tiên" userId="2dcdee82-1241-4804-bd14-e0f0877abf67" providerId="ADAL" clId="{B072E9DD-AF8D-4CE7-93EC-BCEF1FB86DAD}" dt="2022-12-02T02:17:16.742" v="10716" actId="478"/>
          <ac:picMkLst>
            <pc:docMk/>
            <pc:sldMk cId="238486697" sldId="311"/>
            <ac:picMk id="11" creationId="{362C4DC0-4368-D246-9416-11F740CCD681}"/>
          </ac:picMkLst>
        </pc:picChg>
        <pc:picChg chg="del">
          <ac:chgData name="Phạm Trần Anh Tiên" userId="2dcdee82-1241-4804-bd14-e0f0877abf67" providerId="ADAL" clId="{B072E9DD-AF8D-4CE7-93EC-BCEF1FB86DAD}" dt="2022-12-02T02:17:16.742" v="10716" actId="478"/>
          <ac:picMkLst>
            <pc:docMk/>
            <pc:sldMk cId="238486697" sldId="311"/>
            <ac:picMk id="13" creationId="{AC7C11C6-9EF2-A721-0635-A33DA48C37BB}"/>
          </ac:picMkLst>
        </pc:picChg>
        <pc:picChg chg="add mod">
          <ac:chgData name="Phạm Trần Anh Tiên" userId="2dcdee82-1241-4804-bd14-e0f0877abf67" providerId="ADAL" clId="{B072E9DD-AF8D-4CE7-93EC-BCEF1FB86DAD}" dt="2022-12-02T03:14:44.827" v="10760" actId="1076"/>
          <ac:picMkLst>
            <pc:docMk/>
            <pc:sldMk cId="238486697" sldId="311"/>
            <ac:picMk id="1026" creationId="{B7D5BFFC-61D2-C2F7-196B-32C77D30D53A}"/>
          </ac:picMkLst>
        </pc:picChg>
        <pc:picChg chg="add mod">
          <ac:chgData name="Phạm Trần Anh Tiên" userId="2dcdee82-1241-4804-bd14-e0f0877abf67" providerId="ADAL" clId="{B072E9DD-AF8D-4CE7-93EC-BCEF1FB86DAD}" dt="2022-12-02T03:14:45.773" v="10761" actId="1076"/>
          <ac:picMkLst>
            <pc:docMk/>
            <pc:sldMk cId="238486697" sldId="311"/>
            <ac:picMk id="1028" creationId="{DC5A12A5-0502-0D60-5B42-94AD01BFF02C}"/>
          </ac:picMkLst>
        </pc:picChg>
        <pc:picChg chg="add mod">
          <ac:chgData name="Phạm Trần Anh Tiên" userId="2dcdee82-1241-4804-bd14-e0f0877abf67" providerId="ADAL" clId="{B072E9DD-AF8D-4CE7-93EC-BCEF1FB86DAD}" dt="2022-12-02T03:14:39.395" v="10758" actId="1076"/>
          <ac:picMkLst>
            <pc:docMk/>
            <pc:sldMk cId="238486697" sldId="311"/>
            <ac:picMk id="1030" creationId="{A07F51C1-904C-56B2-5042-D77D2C009770}"/>
          </ac:picMkLst>
        </pc:picChg>
        <pc:picChg chg="add mod">
          <ac:chgData name="Phạm Trần Anh Tiên" userId="2dcdee82-1241-4804-bd14-e0f0877abf67" providerId="ADAL" clId="{B072E9DD-AF8D-4CE7-93EC-BCEF1FB86DAD}" dt="2022-12-02T03:14:43.584" v="10759" actId="1076"/>
          <ac:picMkLst>
            <pc:docMk/>
            <pc:sldMk cId="238486697" sldId="311"/>
            <ac:picMk id="1032" creationId="{72B175A9-BCD4-FF2B-D138-3EB04E7DC174}"/>
          </ac:picMkLst>
        </pc:picChg>
        <pc:picChg chg="add mod">
          <ac:chgData name="Phạm Trần Anh Tiên" userId="2dcdee82-1241-4804-bd14-e0f0877abf67" providerId="ADAL" clId="{B072E9DD-AF8D-4CE7-93EC-BCEF1FB86DAD}" dt="2022-12-02T03:14:12.637" v="10744" actId="14100"/>
          <ac:picMkLst>
            <pc:docMk/>
            <pc:sldMk cId="238486697" sldId="311"/>
            <ac:picMk id="1034" creationId="{EB5AFF60-B46B-5B6C-1D0D-0C4EB52F2806}"/>
          </ac:picMkLst>
        </pc:picChg>
        <pc:picChg chg="add mod">
          <ac:chgData name="Phạm Trần Anh Tiên" userId="2dcdee82-1241-4804-bd14-e0f0877abf67" providerId="ADAL" clId="{B072E9DD-AF8D-4CE7-93EC-BCEF1FB86DAD}" dt="2022-12-02T03:14:46.915" v="10762" actId="1076"/>
          <ac:picMkLst>
            <pc:docMk/>
            <pc:sldMk cId="238486697" sldId="311"/>
            <ac:picMk id="1036" creationId="{085E37C1-2942-4EB9-360B-EF4AFE04EC9F}"/>
          </ac:picMkLst>
        </pc:picChg>
        <pc:picChg chg="del">
          <ac:chgData name="Phạm Trần Anh Tiên" userId="2dcdee82-1241-4804-bd14-e0f0877abf67" providerId="ADAL" clId="{B072E9DD-AF8D-4CE7-93EC-BCEF1FB86DAD}" dt="2022-12-02T02:17:16.742" v="10716" actId="478"/>
          <ac:picMkLst>
            <pc:docMk/>
            <pc:sldMk cId="238486697" sldId="311"/>
            <ac:picMk id="6148" creationId="{A0541CB6-EDEA-36E3-526E-2E01E20D66AB}"/>
          </ac:picMkLst>
        </pc:picChg>
        <pc:picChg chg="del">
          <ac:chgData name="Phạm Trần Anh Tiên" userId="2dcdee82-1241-4804-bd14-e0f0877abf67" providerId="ADAL" clId="{B072E9DD-AF8D-4CE7-93EC-BCEF1FB86DAD}" dt="2022-12-02T02:17:16.742" v="10716" actId="478"/>
          <ac:picMkLst>
            <pc:docMk/>
            <pc:sldMk cId="238486697" sldId="311"/>
            <ac:picMk id="6150" creationId="{E8497A5C-9359-2D70-1276-649253ECED48}"/>
          </ac:picMkLst>
        </pc:picChg>
        <pc:cxnChg chg="add mod">
          <ac:chgData name="Phạm Trần Anh Tiên" userId="2dcdee82-1241-4804-bd14-e0f0877abf67" providerId="ADAL" clId="{B072E9DD-AF8D-4CE7-93EC-BCEF1FB86DAD}" dt="2022-12-02T03:14:51.879" v="10764" actId="1076"/>
          <ac:cxnSpMkLst>
            <pc:docMk/>
            <pc:sldMk cId="238486697" sldId="311"/>
            <ac:cxnSpMk id="2" creationId="{957A6FA6-06E8-14AA-58E0-EEBAF3331BD4}"/>
          </ac:cxnSpMkLst>
        </pc:cxnChg>
        <pc:cxnChg chg="add mod">
          <ac:chgData name="Phạm Trần Anh Tiên" userId="2dcdee82-1241-4804-bd14-e0f0877abf67" providerId="ADAL" clId="{B072E9DD-AF8D-4CE7-93EC-BCEF1FB86DAD}" dt="2022-12-02T03:14:53.655" v="10766" actId="1076"/>
          <ac:cxnSpMkLst>
            <pc:docMk/>
            <pc:sldMk cId="238486697" sldId="311"/>
            <ac:cxnSpMk id="3" creationId="{8F5EAA39-10F7-E97F-C0B2-ECF594F6C82B}"/>
          </ac:cxnSpMkLst>
        </pc:cxnChg>
        <pc:cxnChg chg="add mod">
          <ac:chgData name="Phạm Trần Anh Tiên" userId="2dcdee82-1241-4804-bd14-e0f0877abf67" providerId="ADAL" clId="{B072E9DD-AF8D-4CE7-93EC-BCEF1FB86DAD}" dt="2022-12-02T03:14:55.183" v="10768" actId="1076"/>
          <ac:cxnSpMkLst>
            <pc:docMk/>
            <pc:sldMk cId="238486697" sldId="311"/>
            <ac:cxnSpMk id="4" creationId="{5C821556-F0BD-8223-DB42-AD330D869B96}"/>
          </ac:cxnSpMkLst>
        </pc:cxnChg>
      </pc:sldChg>
      <pc:sldChg chg="addSp delSp modSp new del mod">
        <pc:chgData name="Phạm Trần Anh Tiên" userId="2dcdee82-1241-4804-bd14-e0f0877abf67" providerId="ADAL" clId="{B072E9DD-AF8D-4CE7-93EC-BCEF1FB86DAD}" dt="2022-12-01T04:41:11.725" v="10714" actId="47"/>
        <pc:sldMkLst>
          <pc:docMk/>
          <pc:sldMk cId="1845146492" sldId="311"/>
        </pc:sldMkLst>
        <pc:spChg chg="del">
          <ac:chgData name="Phạm Trần Anh Tiên" userId="2dcdee82-1241-4804-bd14-e0f0877abf67" providerId="ADAL" clId="{B072E9DD-AF8D-4CE7-93EC-BCEF1FB86DAD}" dt="2022-12-01T04:37:52.013" v="10646" actId="478"/>
          <ac:spMkLst>
            <pc:docMk/>
            <pc:sldMk cId="1845146492" sldId="311"/>
            <ac:spMk id="2" creationId="{7456D85B-7D54-0D36-E914-0E48F6800B0C}"/>
          </ac:spMkLst>
        </pc:spChg>
        <pc:spChg chg="del">
          <ac:chgData name="Phạm Trần Anh Tiên" userId="2dcdee82-1241-4804-bd14-e0f0877abf67" providerId="ADAL" clId="{B072E9DD-AF8D-4CE7-93EC-BCEF1FB86DAD}" dt="2022-12-01T04:37:52.013" v="10646" actId="478"/>
          <ac:spMkLst>
            <pc:docMk/>
            <pc:sldMk cId="1845146492" sldId="311"/>
            <ac:spMk id="3" creationId="{5F0E9973-76C5-E58E-AF51-A625A4A4D292}"/>
          </ac:spMkLst>
        </pc:spChg>
        <pc:spChg chg="del">
          <ac:chgData name="Phạm Trần Anh Tiên" userId="2dcdee82-1241-4804-bd14-e0f0877abf67" providerId="ADAL" clId="{B072E9DD-AF8D-4CE7-93EC-BCEF1FB86DAD}" dt="2022-12-01T04:37:52.013" v="10646" actId="478"/>
          <ac:spMkLst>
            <pc:docMk/>
            <pc:sldMk cId="1845146492" sldId="311"/>
            <ac:spMk id="4" creationId="{B1B1C5E9-B614-D6D4-E47E-B143A58F1D0D}"/>
          </ac:spMkLst>
        </pc:spChg>
        <pc:spChg chg="add del mod">
          <ac:chgData name="Phạm Trần Anh Tiên" userId="2dcdee82-1241-4804-bd14-e0f0877abf67" providerId="ADAL" clId="{B072E9DD-AF8D-4CE7-93EC-BCEF1FB86DAD}" dt="2022-12-01T04:40:35.514" v="10691" actId="21"/>
          <ac:spMkLst>
            <pc:docMk/>
            <pc:sldMk cId="1845146492" sldId="311"/>
            <ac:spMk id="14" creationId="{222FD5BA-FBA8-5650-5EAB-7D1647173EF1}"/>
          </ac:spMkLst>
        </pc:spChg>
        <pc:spChg chg="add del mod">
          <ac:chgData name="Phạm Trần Anh Tiên" userId="2dcdee82-1241-4804-bd14-e0f0877abf67" providerId="ADAL" clId="{B072E9DD-AF8D-4CE7-93EC-BCEF1FB86DAD}" dt="2022-12-01T04:40:35.514" v="10691" actId="21"/>
          <ac:spMkLst>
            <pc:docMk/>
            <pc:sldMk cId="1845146492" sldId="311"/>
            <ac:spMk id="15" creationId="{C9403865-3159-3729-50FF-AF7C4082BF7A}"/>
          </ac:spMkLst>
        </pc:spChg>
        <pc:picChg chg="add del mod">
          <ac:chgData name="Phạm Trần Anh Tiên" userId="2dcdee82-1241-4804-bd14-e0f0877abf67" providerId="ADAL" clId="{B072E9DD-AF8D-4CE7-93EC-BCEF1FB86DAD}" dt="2022-12-01T04:40:35.514" v="10691" actId="21"/>
          <ac:picMkLst>
            <pc:docMk/>
            <pc:sldMk cId="1845146492" sldId="311"/>
            <ac:picMk id="5" creationId="{C111DE8B-517C-64ED-005D-1C4B68BAD446}"/>
          </ac:picMkLst>
        </pc:picChg>
        <pc:picChg chg="add del mod">
          <ac:chgData name="Phạm Trần Anh Tiên" userId="2dcdee82-1241-4804-bd14-e0f0877abf67" providerId="ADAL" clId="{B072E9DD-AF8D-4CE7-93EC-BCEF1FB86DAD}" dt="2022-12-01T04:40:35.514" v="10691" actId="21"/>
          <ac:picMkLst>
            <pc:docMk/>
            <pc:sldMk cId="1845146492" sldId="311"/>
            <ac:picMk id="7" creationId="{BD42E586-7FCB-B129-E724-753892B7CD3E}"/>
          </ac:picMkLst>
        </pc:picChg>
        <pc:picChg chg="add del mod">
          <ac:chgData name="Phạm Trần Anh Tiên" userId="2dcdee82-1241-4804-bd14-e0f0877abf67" providerId="ADAL" clId="{B072E9DD-AF8D-4CE7-93EC-BCEF1FB86DAD}" dt="2022-12-01T04:38:56.167" v="10661" actId="478"/>
          <ac:picMkLst>
            <pc:docMk/>
            <pc:sldMk cId="1845146492" sldId="311"/>
            <ac:picMk id="9" creationId="{60597874-F342-9F1B-0A6C-2BF67EFAEB5F}"/>
          </ac:picMkLst>
        </pc:picChg>
        <pc:picChg chg="add del mod">
          <ac:chgData name="Phạm Trần Anh Tiên" userId="2dcdee82-1241-4804-bd14-e0f0877abf67" providerId="ADAL" clId="{B072E9DD-AF8D-4CE7-93EC-BCEF1FB86DAD}" dt="2022-12-01T04:40:35.514" v="10691" actId="21"/>
          <ac:picMkLst>
            <pc:docMk/>
            <pc:sldMk cId="1845146492" sldId="311"/>
            <ac:picMk id="11" creationId="{AE63E352-1C36-BBE7-E1F7-BA48325A95CF}"/>
          </ac:picMkLst>
        </pc:picChg>
        <pc:picChg chg="add del mod">
          <ac:chgData name="Phạm Trần Anh Tiên" userId="2dcdee82-1241-4804-bd14-e0f0877abf67" providerId="ADAL" clId="{B072E9DD-AF8D-4CE7-93EC-BCEF1FB86DAD}" dt="2022-12-01T04:40:35.514" v="10691" actId="21"/>
          <ac:picMkLst>
            <pc:docMk/>
            <pc:sldMk cId="1845146492" sldId="311"/>
            <ac:picMk id="13" creationId="{F5006746-2AF7-C9B5-7967-34E2A20C1A9E}"/>
          </ac:picMkLst>
        </pc:picChg>
      </pc:sldChg>
    </pc:docChg>
  </pc:docChgLst>
  <pc:docChgLst>
    <pc:chgData name="Lương Lý Công Thịnh" userId="f00d58f2-725f-4dd4-ab46-f2a914296881" providerId="ADAL" clId="{C7CD996B-1B4F-4D1C-B468-CBA9810C3B42}"/>
    <pc:docChg chg="custSel modSld">
      <pc:chgData name="Lương Lý Công Thịnh" userId="f00d58f2-725f-4dd4-ab46-f2a914296881" providerId="ADAL" clId="{C7CD996B-1B4F-4D1C-B468-CBA9810C3B42}" dt="2022-12-30T06:59:36.649" v="37" actId="20577"/>
      <pc:docMkLst>
        <pc:docMk/>
      </pc:docMkLst>
      <pc:sldChg chg="modNotesTx">
        <pc:chgData name="Lương Lý Công Thịnh" userId="f00d58f2-725f-4dd4-ab46-f2a914296881" providerId="ADAL" clId="{C7CD996B-1B4F-4D1C-B468-CBA9810C3B42}" dt="2022-12-30T06:59:36.649" v="37" actId="20577"/>
        <pc:sldMkLst>
          <pc:docMk/>
          <pc:sldMk cId="1519512345" sldId="273"/>
        </pc:sldMkLst>
      </pc:sldChg>
    </pc:docChg>
  </pc:docChgLst>
  <pc:docChgLst>
    <pc:chgData name="Lương Lý Công Thịnh" userId="f00d58f2-725f-4dd4-ab46-f2a914296881" providerId="ADAL" clId="{0DAE9603-B20A-43B8-BC80-190D405FDF14}"/>
    <pc:docChg chg="undo custSel modSld">
      <pc:chgData name="Lương Lý Công Thịnh" userId="f00d58f2-725f-4dd4-ab46-f2a914296881" providerId="ADAL" clId="{0DAE9603-B20A-43B8-BC80-190D405FDF14}" dt="2023-02-07T08:05:07.831" v="1" actId="1076"/>
      <pc:docMkLst>
        <pc:docMk/>
      </pc:docMkLst>
      <pc:sldChg chg="modSp mod">
        <pc:chgData name="Lương Lý Công Thịnh" userId="f00d58f2-725f-4dd4-ab46-f2a914296881" providerId="ADAL" clId="{0DAE9603-B20A-43B8-BC80-190D405FDF14}" dt="2023-02-07T08:05:07.831" v="1" actId="1076"/>
        <pc:sldMkLst>
          <pc:docMk/>
          <pc:sldMk cId="3795460876" sldId="258"/>
        </pc:sldMkLst>
        <pc:spChg chg="mod">
          <ac:chgData name="Lương Lý Công Thịnh" userId="f00d58f2-725f-4dd4-ab46-f2a914296881" providerId="ADAL" clId="{0DAE9603-B20A-43B8-BC80-190D405FDF14}" dt="2023-02-07T08:05:07.831" v="1" actId="1076"/>
          <ac:spMkLst>
            <pc:docMk/>
            <pc:sldMk cId="3795460876" sldId="258"/>
            <ac:spMk id="15" creationId="{33C176FA-BD94-D4B1-EB07-5D6A9093DBEA}"/>
          </ac:spMkLst>
        </pc:spChg>
      </pc:sldChg>
    </pc:docChg>
  </pc:docChgLst>
  <pc:docChgLst>
    <pc:chgData name="Lương Lý Công Thịnh" userId="f00d58f2-725f-4dd4-ab46-f2a914296881" providerId="ADAL" clId="{58EE025A-7686-4581-9453-40B77BDE9DD4}"/>
    <pc:docChg chg="undo redo custSel addSld delSld modSld sldOrd modMainMaster">
      <pc:chgData name="Lương Lý Công Thịnh" userId="f00d58f2-725f-4dd4-ab46-f2a914296881" providerId="ADAL" clId="{58EE025A-7686-4581-9453-40B77BDE9DD4}" dt="2022-12-02T07:19:02.748" v="3898" actId="255"/>
      <pc:docMkLst>
        <pc:docMk/>
      </pc:docMkLst>
      <pc:sldChg chg="addSp delSp">
        <pc:chgData name="Lương Lý Công Thịnh" userId="f00d58f2-725f-4dd4-ab46-f2a914296881" providerId="ADAL" clId="{58EE025A-7686-4581-9453-40B77BDE9DD4}" dt="2022-11-04T05:04:50.552" v="2615"/>
        <pc:sldMkLst>
          <pc:docMk/>
          <pc:sldMk cId="1543632239" sldId="256"/>
        </pc:sldMkLst>
        <pc:spChg chg="del">
          <ac:chgData name="Lương Lý Công Thịnh" userId="f00d58f2-725f-4dd4-ab46-f2a914296881" providerId="ADAL" clId="{58EE025A-7686-4581-9453-40B77BDE9DD4}" dt="2022-11-04T05:04:50.552" v="2615"/>
          <ac:spMkLst>
            <pc:docMk/>
            <pc:sldMk cId="1543632239" sldId="256"/>
            <ac:spMk id="2" creationId="{DA9C16F1-D622-7456-F6FB-276D1AB9FA81}"/>
          </ac:spMkLst>
        </pc:spChg>
        <pc:picChg chg="add del">
          <ac:chgData name="Lương Lý Công Thịnh" userId="f00d58f2-725f-4dd4-ab46-f2a914296881" providerId="ADAL" clId="{58EE025A-7686-4581-9453-40B77BDE9DD4}" dt="2022-10-20T14:16:38.756" v="1"/>
          <ac:picMkLst>
            <pc:docMk/>
            <pc:sldMk cId="1543632239" sldId="256"/>
            <ac:picMk id="2" creationId="{17FFC7B3-1023-ED8C-CAEA-8770C66B69E6}"/>
          </ac:picMkLst>
        </pc:picChg>
      </pc:sldChg>
      <pc:sldChg chg="delSp modSp mod ord">
        <pc:chgData name="Lương Lý Công Thịnh" userId="f00d58f2-725f-4dd4-ab46-f2a914296881" providerId="ADAL" clId="{58EE025A-7686-4581-9453-40B77BDE9DD4}" dt="2022-11-04T05:04:50.552" v="2615"/>
        <pc:sldMkLst>
          <pc:docMk/>
          <pc:sldMk cId="480489751" sldId="257"/>
        </pc:sldMkLst>
        <pc:spChg chg="del">
          <ac:chgData name="Lương Lý Công Thịnh" userId="f00d58f2-725f-4dd4-ab46-f2a914296881" providerId="ADAL" clId="{58EE025A-7686-4581-9453-40B77BDE9DD4}" dt="2022-11-04T05:04:50.552" v="2615"/>
          <ac:spMkLst>
            <pc:docMk/>
            <pc:sldMk cId="480489751" sldId="257"/>
            <ac:spMk id="6" creationId="{E579DA71-9B14-E9C1-7978-220E0A5E4E45}"/>
          </ac:spMkLst>
        </pc:spChg>
        <pc:spChg chg="mod">
          <ac:chgData name="Lương Lý Công Thịnh" userId="f00d58f2-725f-4dd4-ab46-f2a914296881" providerId="ADAL" clId="{58EE025A-7686-4581-9453-40B77BDE9DD4}" dt="2022-10-28T05:47:27.085" v="2579" actId="20577"/>
          <ac:spMkLst>
            <pc:docMk/>
            <pc:sldMk cId="480489751" sldId="257"/>
            <ac:spMk id="12" creationId="{42DF690F-C841-9AC8-7097-BFE171F0C058}"/>
          </ac:spMkLst>
        </pc:spChg>
      </pc:sldChg>
      <pc:sldChg chg="delSp modSp mod">
        <pc:chgData name="Lương Lý Công Thịnh" userId="f00d58f2-725f-4dd4-ab46-f2a914296881" providerId="ADAL" clId="{58EE025A-7686-4581-9453-40B77BDE9DD4}" dt="2022-12-02T07:05:50.145" v="3804" actId="5793"/>
        <pc:sldMkLst>
          <pc:docMk/>
          <pc:sldMk cId="3795460876" sldId="258"/>
        </pc:sldMkLst>
        <pc:spChg chg="del">
          <ac:chgData name="Lương Lý Công Thịnh" userId="f00d58f2-725f-4dd4-ab46-f2a914296881" providerId="ADAL" clId="{58EE025A-7686-4581-9453-40B77BDE9DD4}" dt="2022-11-04T05:04:50.552" v="2615"/>
          <ac:spMkLst>
            <pc:docMk/>
            <pc:sldMk cId="3795460876" sldId="258"/>
            <ac:spMk id="3" creationId="{879A93F1-5032-A020-9D53-BE0083BCE9AB}"/>
          </ac:spMkLst>
        </pc:spChg>
        <pc:spChg chg="mod">
          <ac:chgData name="Lương Lý Công Thịnh" userId="f00d58f2-725f-4dd4-ab46-f2a914296881" providerId="ADAL" clId="{58EE025A-7686-4581-9453-40B77BDE9DD4}" dt="2022-12-02T07:05:50.145" v="3804" actId="5793"/>
          <ac:spMkLst>
            <pc:docMk/>
            <pc:sldMk cId="3795460876" sldId="258"/>
            <ac:spMk id="15" creationId="{33C176FA-BD94-D4B1-EB07-5D6A9093DBEA}"/>
          </ac:spMkLst>
        </pc:spChg>
      </pc:sldChg>
      <pc:sldChg chg="delSp">
        <pc:chgData name="Lương Lý Công Thịnh" userId="f00d58f2-725f-4dd4-ab46-f2a914296881" providerId="ADAL" clId="{58EE025A-7686-4581-9453-40B77BDE9DD4}" dt="2022-11-04T05:04:50.552" v="2615"/>
        <pc:sldMkLst>
          <pc:docMk/>
          <pc:sldMk cId="3378283939" sldId="259"/>
        </pc:sldMkLst>
        <pc:spChg chg="del">
          <ac:chgData name="Lương Lý Công Thịnh" userId="f00d58f2-725f-4dd4-ab46-f2a914296881" providerId="ADAL" clId="{58EE025A-7686-4581-9453-40B77BDE9DD4}" dt="2022-11-04T05:04:50.552" v="2615"/>
          <ac:spMkLst>
            <pc:docMk/>
            <pc:sldMk cId="3378283939" sldId="259"/>
            <ac:spMk id="2" creationId="{85D97705-F5AF-F4A1-DA7B-75FE9E3DB1C0}"/>
          </ac:spMkLst>
        </pc:spChg>
      </pc:sldChg>
      <pc:sldChg chg="delSp modSp mod">
        <pc:chgData name="Lương Lý Công Thịnh" userId="f00d58f2-725f-4dd4-ab46-f2a914296881" providerId="ADAL" clId="{58EE025A-7686-4581-9453-40B77BDE9DD4}" dt="2022-11-04T05:04:50.552" v="2615"/>
        <pc:sldMkLst>
          <pc:docMk/>
          <pc:sldMk cId="4267831599" sldId="260"/>
        </pc:sldMkLst>
        <pc:spChg chg="del">
          <ac:chgData name="Lương Lý Công Thịnh" userId="f00d58f2-725f-4dd4-ab46-f2a914296881" providerId="ADAL" clId="{58EE025A-7686-4581-9453-40B77BDE9DD4}" dt="2022-11-04T05:04:50.552" v="2615"/>
          <ac:spMkLst>
            <pc:docMk/>
            <pc:sldMk cId="4267831599" sldId="260"/>
            <ac:spMk id="5" creationId="{36473C9F-55B0-3181-F905-13FCAA5AF7B0}"/>
          </ac:spMkLst>
        </pc:spChg>
        <pc:spChg chg="mod">
          <ac:chgData name="Lương Lý Công Thịnh" userId="f00d58f2-725f-4dd4-ab46-f2a914296881" providerId="ADAL" clId="{58EE025A-7686-4581-9453-40B77BDE9DD4}" dt="2022-10-20T14:25:09.153" v="66" actId="20577"/>
          <ac:spMkLst>
            <pc:docMk/>
            <pc:sldMk cId="4267831599" sldId="260"/>
            <ac:spMk id="6" creationId="{4C88DE48-BBBA-2FB0-2B84-44E43572A05B}"/>
          </ac:spMkLst>
        </pc:spChg>
      </pc:sldChg>
      <pc:sldChg chg="delSp">
        <pc:chgData name="Lương Lý Công Thịnh" userId="f00d58f2-725f-4dd4-ab46-f2a914296881" providerId="ADAL" clId="{58EE025A-7686-4581-9453-40B77BDE9DD4}" dt="2022-11-04T05:04:50.552" v="2615"/>
        <pc:sldMkLst>
          <pc:docMk/>
          <pc:sldMk cId="4281031676" sldId="261"/>
        </pc:sldMkLst>
        <pc:spChg chg="del">
          <ac:chgData name="Lương Lý Công Thịnh" userId="f00d58f2-725f-4dd4-ab46-f2a914296881" providerId="ADAL" clId="{58EE025A-7686-4581-9453-40B77BDE9DD4}" dt="2022-11-04T05:04:50.552" v="2615"/>
          <ac:spMkLst>
            <pc:docMk/>
            <pc:sldMk cId="4281031676" sldId="261"/>
            <ac:spMk id="3" creationId="{108F7883-4225-0BF6-A6DF-D0D8D00CCFF0}"/>
          </ac:spMkLst>
        </pc:spChg>
      </pc:sldChg>
      <pc:sldChg chg="addSp delSp modSp mod">
        <pc:chgData name="Lương Lý Công Thịnh" userId="f00d58f2-725f-4dd4-ab46-f2a914296881" providerId="ADAL" clId="{58EE025A-7686-4581-9453-40B77BDE9DD4}" dt="2022-12-02T07:19:02.748" v="3898" actId="255"/>
        <pc:sldMkLst>
          <pc:docMk/>
          <pc:sldMk cId="4290861910" sldId="263"/>
        </pc:sldMkLst>
        <pc:spChg chg="mod">
          <ac:chgData name="Lương Lý Công Thịnh" userId="f00d58f2-725f-4dd4-ab46-f2a914296881" providerId="ADAL" clId="{58EE025A-7686-4581-9453-40B77BDE9DD4}" dt="2022-12-02T07:19:02.748" v="3898" actId="255"/>
          <ac:spMkLst>
            <pc:docMk/>
            <pc:sldMk cId="4290861910" sldId="263"/>
            <ac:spMk id="2" creationId="{C9749FFF-3683-5F41-BBCC-D1D8B61828F1}"/>
          </ac:spMkLst>
        </pc:spChg>
        <pc:spChg chg="add del">
          <ac:chgData name="Lương Lý Công Thịnh" userId="f00d58f2-725f-4dd4-ab46-f2a914296881" providerId="ADAL" clId="{58EE025A-7686-4581-9453-40B77BDE9DD4}" dt="2022-10-20T14:29:01.865" v="82" actId="22"/>
          <ac:spMkLst>
            <pc:docMk/>
            <pc:sldMk cId="4290861910" sldId="263"/>
            <ac:spMk id="4" creationId="{4EC8FBE5-6E9D-D0E2-7022-72AD9212D7A9}"/>
          </ac:spMkLst>
        </pc:spChg>
        <pc:spChg chg="del">
          <ac:chgData name="Lương Lý Công Thịnh" userId="f00d58f2-725f-4dd4-ab46-f2a914296881" providerId="ADAL" clId="{58EE025A-7686-4581-9453-40B77BDE9DD4}" dt="2022-11-04T05:04:50.552" v="2615"/>
          <ac:spMkLst>
            <pc:docMk/>
            <pc:sldMk cId="4290861910" sldId="263"/>
            <ac:spMk id="5" creationId="{C36F8A31-87D6-9FA6-F7AA-C19030F81109}"/>
          </ac:spMkLst>
        </pc:spChg>
        <pc:spChg chg="add del mod">
          <ac:chgData name="Lương Lý Công Thịnh" userId="f00d58f2-725f-4dd4-ab46-f2a914296881" providerId="ADAL" clId="{58EE025A-7686-4581-9453-40B77BDE9DD4}" dt="2022-10-20T14:29:36.019" v="88" actId="478"/>
          <ac:spMkLst>
            <pc:docMk/>
            <pc:sldMk cId="4290861910" sldId="263"/>
            <ac:spMk id="5" creationId="{D0510159-343B-FBC8-3A5F-76F3A2C600C6}"/>
          </ac:spMkLst>
        </pc:spChg>
        <pc:spChg chg="mod">
          <ac:chgData name="Lương Lý Công Thịnh" userId="f00d58f2-725f-4dd4-ab46-f2a914296881" providerId="ADAL" clId="{58EE025A-7686-4581-9453-40B77BDE9DD4}" dt="2022-11-18T07:30:04.966" v="2803" actId="1076"/>
          <ac:spMkLst>
            <pc:docMk/>
            <pc:sldMk cId="4290861910" sldId="263"/>
            <ac:spMk id="8" creationId="{B3D3B008-2083-9FEB-30C9-83E1E11834DF}"/>
          </ac:spMkLst>
        </pc:spChg>
        <pc:spChg chg="mod">
          <ac:chgData name="Lương Lý Công Thịnh" userId="f00d58f2-725f-4dd4-ab46-f2a914296881" providerId="ADAL" clId="{58EE025A-7686-4581-9453-40B77BDE9DD4}" dt="2022-10-20T14:29:19.345" v="84"/>
          <ac:spMkLst>
            <pc:docMk/>
            <pc:sldMk cId="4290861910" sldId="263"/>
            <ac:spMk id="9" creationId="{C224833C-F68A-2C0C-FF80-81FB5753F8CE}"/>
          </ac:spMkLst>
        </pc:spChg>
        <pc:spChg chg="add del">
          <ac:chgData name="Lương Lý Công Thịnh" userId="f00d58f2-725f-4dd4-ab46-f2a914296881" providerId="ADAL" clId="{58EE025A-7686-4581-9453-40B77BDE9DD4}" dt="2022-10-20T14:53:51.655" v="278" actId="22"/>
          <ac:spMkLst>
            <pc:docMk/>
            <pc:sldMk cId="4290861910" sldId="263"/>
            <ac:spMk id="11" creationId="{EE61A7A7-4209-9F6E-96BA-8FF2D5147762}"/>
          </ac:spMkLst>
        </pc:spChg>
        <pc:spChg chg="add mod">
          <ac:chgData name="Lương Lý Công Thịnh" userId="f00d58f2-725f-4dd4-ab46-f2a914296881" providerId="ADAL" clId="{58EE025A-7686-4581-9453-40B77BDE9DD4}" dt="2022-12-01T02:26:25.146" v="3538" actId="1076"/>
          <ac:spMkLst>
            <pc:docMk/>
            <pc:sldMk cId="4290861910" sldId="263"/>
            <ac:spMk id="12" creationId="{99A89DC9-7630-5383-98E5-EC3A8C55AC26}"/>
          </ac:spMkLst>
        </pc:spChg>
        <pc:grpChg chg="add mod">
          <ac:chgData name="Lương Lý Công Thịnh" userId="f00d58f2-725f-4dd4-ab46-f2a914296881" providerId="ADAL" clId="{58EE025A-7686-4581-9453-40B77BDE9DD4}" dt="2022-12-01T02:25:24.448" v="3523" actId="1076"/>
          <ac:grpSpMkLst>
            <pc:docMk/>
            <pc:sldMk cId="4290861910" sldId="263"/>
            <ac:grpSpMk id="6" creationId="{A1889ED4-AB07-2CB0-56FF-9D991C8C922F}"/>
          </ac:grpSpMkLst>
        </pc:grpChg>
        <pc:picChg chg="add mod">
          <ac:chgData name="Lương Lý Công Thịnh" userId="f00d58f2-725f-4dd4-ab46-f2a914296881" providerId="ADAL" clId="{58EE025A-7686-4581-9453-40B77BDE9DD4}" dt="2022-12-01T02:26:11.418" v="3536" actId="1076"/>
          <ac:picMkLst>
            <pc:docMk/>
            <pc:sldMk cId="4290861910" sldId="263"/>
            <ac:picMk id="3" creationId="{1756A6B5-350A-C69F-17B7-C8B26B90B856}"/>
          </ac:picMkLst>
        </pc:picChg>
        <pc:picChg chg="add mod">
          <ac:chgData name="Lương Lý Công Thịnh" userId="f00d58f2-725f-4dd4-ab46-f2a914296881" providerId="ADAL" clId="{58EE025A-7686-4581-9453-40B77BDE9DD4}" dt="2022-12-01T02:25:58.216" v="3533" actId="1076"/>
          <ac:picMkLst>
            <pc:docMk/>
            <pc:sldMk cId="4290861910" sldId="263"/>
            <ac:picMk id="4" creationId="{27E72AC5-DE12-309A-87E6-6FD71A566104}"/>
          </ac:picMkLst>
        </pc:picChg>
        <pc:picChg chg="del mod">
          <ac:chgData name="Lương Lý Công Thịnh" userId="f00d58f2-725f-4dd4-ab46-f2a914296881" providerId="ADAL" clId="{58EE025A-7686-4581-9453-40B77BDE9DD4}" dt="2022-12-01T02:25:04.337" v="3520" actId="478"/>
          <ac:picMkLst>
            <pc:docMk/>
            <pc:sldMk cId="4290861910" sldId="263"/>
            <ac:picMk id="7" creationId="{CDE9D23E-F978-7E89-4BA9-6AF0AB50578D}"/>
          </ac:picMkLst>
        </pc:picChg>
        <pc:picChg chg="del mod">
          <ac:chgData name="Lương Lý Công Thịnh" userId="f00d58f2-725f-4dd4-ab46-f2a914296881" providerId="ADAL" clId="{58EE025A-7686-4581-9453-40B77BDE9DD4}" dt="2022-12-01T02:25:05.595" v="3521" actId="478"/>
          <ac:picMkLst>
            <pc:docMk/>
            <pc:sldMk cId="4290861910" sldId="263"/>
            <ac:picMk id="13" creationId="{E62F0DB5-A293-646A-3A7F-920E7578EB67}"/>
          </ac:picMkLst>
        </pc:picChg>
        <pc:picChg chg="mod">
          <ac:chgData name="Lương Lý Công Thịnh" userId="f00d58f2-725f-4dd4-ab46-f2a914296881" providerId="ADAL" clId="{58EE025A-7686-4581-9453-40B77BDE9DD4}" dt="2022-12-01T02:26:07.456" v="3535" actId="14100"/>
          <ac:picMkLst>
            <pc:docMk/>
            <pc:sldMk cId="4290861910" sldId="263"/>
            <ac:picMk id="20" creationId="{4684E6AE-B324-1BB0-07C7-AA55DCB30253}"/>
          </ac:picMkLst>
        </pc:picChg>
      </pc:sldChg>
      <pc:sldChg chg="addSp delSp modSp mod">
        <pc:chgData name="Lương Lý Công Thịnh" userId="f00d58f2-725f-4dd4-ab46-f2a914296881" providerId="ADAL" clId="{58EE025A-7686-4581-9453-40B77BDE9DD4}" dt="2022-12-01T02:30:29.413" v="3718" actId="2711"/>
        <pc:sldMkLst>
          <pc:docMk/>
          <pc:sldMk cId="3026329102" sldId="264"/>
        </pc:sldMkLst>
        <pc:spChg chg="del mod">
          <ac:chgData name="Lương Lý Công Thịnh" userId="f00d58f2-725f-4dd4-ab46-f2a914296881" providerId="ADAL" clId="{58EE025A-7686-4581-9453-40B77BDE9DD4}" dt="2022-10-20T14:31:22.028" v="94" actId="478"/>
          <ac:spMkLst>
            <pc:docMk/>
            <pc:sldMk cId="3026329102" sldId="264"/>
            <ac:spMk id="2" creationId="{C9749FFF-3683-5F41-BBCC-D1D8B61828F1}"/>
          </ac:spMkLst>
        </pc:spChg>
        <pc:spChg chg="del">
          <ac:chgData name="Lương Lý Công Thịnh" userId="f00d58f2-725f-4dd4-ab46-f2a914296881" providerId="ADAL" clId="{58EE025A-7686-4581-9453-40B77BDE9DD4}" dt="2022-11-04T05:04:50.552" v="2615"/>
          <ac:spMkLst>
            <pc:docMk/>
            <pc:sldMk cId="3026329102" sldId="264"/>
            <ac:spMk id="2" creationId="{FD354EB8-3EF4-F615-6FC4-8FD404C033B8}"/>
          </ac:spMkLst>
        </pc:spChg>
        <pc:spChg chg="add mod">
          <ac:chgData name="Lương Lý Công Thịnh" userId="f00d58f2-725f-4dd4-ab46-f2a914296881" providerId="ADAL" clId="{58EE025A-7686-4581-9453-40B77BDE9DD4}" dt="2022-12-01T02:30:29.413" v="3718" actId="2711"/>
          <ac:spMkLst>
            <pc:docMk/>
            <pc:sldMk cId="3026329102" sldId="264"/>
            <ac:spMk id="3" creationId="{7A978E47-6396-4D32-77AB-C6653CC210F9}"/>
          </ac:spMkLst>
        </pc:spChg>
        <pc:spChg chg="mod">
          <ac:chgData name="Lương Lý Công Thịnh" userId="f00d58f2-725f-4dd4-ab46-f2a914296881" providerId="ADAL" clId="{58EE025A-7686-4581-9453-40B77BDE9DD4}" dt="2022-10-20T14:31:38.815" v="96"/>
          <ac:spMkLst>
            <pc:docMk/>
            <pc:sldMk cId="3026329102" sldId="264"/>
            <ac:spMk id="7" creationId="{B63480FB-F6EB-5A17-9137-002410D535C7}"/>
          </ac:spMkLst>
        </pc:spChg>
        <pc:spChg chg="mod">
          <ac:chgData name="Lương Lý Công Thịnh" userId="f00d58f2-725f-4dd4-ab46-f2a914296881" providerId="ADAL" clId="{58EE025A-7686-4581-9453-40B77BDE9DD4}" dt="2022-10-20T14:31:38.815" v="96"/>
          <ac:spMkLst>
            <pc:docMk/>
            <pc:sldMk cId="3026329102" sldId="264"/>
            <ac:spMk id="8" creationId="{BD67D5E4-F4BE-2534-61FA-325490AC5601}"/>
          </ac:spMkLst>
        </pc:spChg>
        <pc:spChg chg="add mod">
          <ac:chgData name="Lương Lý Công Thịnh" userId="f00d58f2-725f-4dd4-ab46-f2a914296881" providerId="ADAL" clId="{58EE025A-7686-4581-9453-40B77BDE9DD4}" dt="2022-10-20T14:55:06.311" v="374" actId="20577"/>
          <ac:spMkLst>
            <pc:docMk/>
            <pc:sldMk cId="3026329102" sldId="264"/>
            <ac:spMk id="10" creationId="{36F34328-67FE-7BED-8746-33762349B18C}"/>
          </ac:spMkLst>
        </pc:spChg>
        <pc:grpChg chg="add mod">
          <ac:chgData name="Lương Lý Công Thịnh" userId="f00d58f2-725f-4dd4-ab46-f2a914296881" providerId="ADAL" clId="{58EE025A-7686-4581-9453-40B77BDE9DD4}" dt="2022-10-20T14:31:38.815" v="96"/>
          <ac:grpSpMkLst>
            <pc:docMk/>
            <pc:sldMk cId="3026329102" sldId="264"/>
            <ac:grpSpMk id="5" creationId="{EC5819CE-C16B-0E52-58C2-E63CC451684B}"/>
          </ac:grpSpMkLst>
        </pc:grpChg>
        <pc:picChg chg="mod">
          <ac:chgData name="Lương Lý Công Thịnh" userId="f00d58f2-725f-4dd4-ab46-f2a914296881" providerId="ADAL" clId="{58EE025A-7686-4581-9453-40B77BDE9DD4}" dt="2022-10-20T14:47:32.376" v="148" actId="1076"/>
          <ac:picMkLst>
            <pc:docMk/>
            <pc:sldMk cId="3026329102" sldId="264"/>
            <ac:picMk id="4" creationId="{3490E532-32BB-8F6F-F146-4D0AC9F0E78D}"/>
          </ac:picMkLst>
        </pc:picChg>
        <pc:picChg chg="mod">
          <ac:chgData name="Lương Lý Công Thịnh" userId="f00d58f2-725f-4dd4-ab46-f2a914296881" providerId="ADAL" clId="{58EE025A-7686-4581-9453-40B77BDE9DD4}" dt="2022-10-20T14:47:32.376" v="148" actId="1076"/>
          <ac:picMkLst>
            <pc:docMk/>
            <pc:sldMk cId="3026329102" sldId="264"/>
            <ac:picMk id="6" creationId="{10498BB5-22BC-2522-C0DE-9C627E3DFD95}"/>
          </ac:picMkLst>
        </pc:picChg>
        <pc:picChg chg="mod">
          <ac:chgData name="Lương Lý Công Thịnh" userId="f00d58f2-725f-4dd4-ab46-f2a914296881" providerId="ADAL" clId="{58EE025A-7686-4581-9453-40B77BDE9DD4}" dt="2022-10-20T14:47:32.376" v="148" actId="1076"/>
          <ac:picMkLst>
            <pc:docMk/>
            <pc:sldMk cId="3026329102" sldId="264"/>
            <ac:picMk id="9" creationId="{2015A62F-492F-A106-12FE-F505FD5BC6EF}"/>
          </ac:picMkLst>
        </pc:picChg>
      </pc:sldChg>
      <pc:sldChg chg="addSp delSp modSp mod">
        <pc:chgData name="Lương Lý Công Thịnh" userId="f00d58f2-725f-4dd4-ab46-f2a914296881" providerId="ADAL" clId="{58EE025A-7686-4581-9453-40B77BDE9DD4}" dt="2022-12-01T02:12:58.725" v="3417" actId="20577"/>
        <pc:sldMkLst>
          <pc:docMk/>
          <pc:sldMk cId="1590547714" sldId="265"/>
        </pc:sldMkLst>
        <pc:spChg chg="del">
          <ac:chgData name="Lương Lý Công Thịnh" userId="f00d58f2-725f-4dd4-ab46-f2a914296881" providerId="ADAL" clId="{58EE025A-7686-4581-9453-40B77BDE9DD4}" dt="2022-11-04T05:04:50.552" v="2615"/>
          <ac:spMkLst>
            <pc:docMk/>
            <pc:sldMk cId="1590547714" sldId="265"/>
            <ac:spMk id="2" creationId="{8F6FF1F4-C8B2-4A54-DA03-92C88A87A346}"/>
          </ac:spMkLst>
        </pc:spChg>
        <pc:spChg chg="del mod">
          <ac:chgData name="Lương Lý Công Thịnh" userId="f00d58f2-725f-4dd4-ab46-f2a914296881" providerId="ADAL" clId="{58EE025A-7686-4581-9453-40B77BDE9DD4}" dt="2022-10-20T14:41:06.661" v="130" actId="478"/>
          <ac:spMkLst>
            <pc:docMk/>
            <pc:sldMk cId="1590547714" sldId="265"/>
            <ac:spMk id="2" creationId="{C9749FFF-3683-5F41-BBCC-D1D8B61828F1}"/>
          </ac:spMkLst>
        </pc:spChg>
        <pc:spChg chg="add mod">
          <ac:chgData name="Lương Lý Công Thịnh" userId="f00d58f2-725f-4dd4-ab46-f2a914296881" providerId="ADAL" clId="{58EE025A-7686-4581-9453-40B77BDE9DD4}" dt="2022-12-01T02:12:58.725" v="3417" actId="20577"/>
          <ac:spMkLst>
            <pc:docMk/>
            <pc:sldMk cId="1590547714" sldId="265"/>
            <ac:spMk id="3" creationId="{6E03588F-AE3B-5F38-26D8-0C38085C91BD}"/>
          </ac:spMkLst>
        </pc:spChg>
        <pc:spChg chg="mod">
          <ac:chgData name="Lương Lý Công Thịnh" userId="f00d58f2-725f-4dd4-ab46-f2a914296881" providerId="ADAL" clId="{58EE025A-7686-4581-9453-40B77BDE9DD4}" dt="2022-10-20T14:41:07.264" v="131"/>
          <ac:spMkLst>
            <pc:docMk/>
            <pc:sldMk cId="1590547714" sldId="265"/>
            <ac:spMk id="6" creationId="{1EF0814F-F8A3-B6C5-F1AD-58527460848A}"/>
          </ac:spMkLst>
        </pc:spChg>
        <pc:spChg chg="mod">
          <ac:chgData name="Lương Lý Công Thịnh" userId="f00d58f2-725f-4dd4-ab46-f2a914296881" providerId="ADAL" clId="{58EE025A-7686-4581-9453-40B77BDE9DD4}" dt="2022-10-20T14:41:07.264" v="131"/>
          <ac:spMkLst>
            <pc:docMk/>
            <pc:sldMk cId="1590547714" sldId="265"/>
            <ac:spMk id="7" creationId="{94736274-DCE7-60B6-68F8-EAA2A19875D6}"/>
          </ac:spMkLst>
        </pc:spChg>
        <pc:spChg chg="add del mod">
          <ac:chgData name="Lương Lý Công Thịnh" userId="f00d58f2-725f-4dd4-ab46-f2a914296881" providerId="ADAL" clId="{58EE025A-7686-4581-9453-40B77BDE9DD4}" dt="2022-10-20T14:41:22.175" v="134"/>
          <ac:spMkLst>
            <pc:docMk/>
            <pc:sldMk cId="1590547714" sldId="265"/>
            <ac:spMk id="9" creationId="{773CD42B-6F99-173A-06C4-EC1085337111}"/>
          </ac:spMkLst>
        </pc:spChg>
        <pc:spChg chg="mod">
          <ac:chgData name="Lương Lý Công Thịnh" userId="f00d58f2-725f-4dd4-ab46-f2a914296881" providerId="ADAL" clId="{58EE025A-7686-4581-9453-40B77BDE9DD4}" dt="2022-10-20T14:41:20.623" v="133"/>
          <ac:spMkLst>
            <pc:docMk/>
            <pc:sldMk cId="1590547714" sldId="265"/>
            <ac:spMk id="12" creationId="{7059E06E-AF1D-4F43-CBDC-55A3CB775671}"/>
          </ac:spMkLst>
        </pc:spChg>
        <pc:spChg chg="mod">
          <ac:chgData name="Lương Lý Công Thịnh" userId="f00d58f2-725f-4dd4-ab46-f2a914296881" providerId="ADAL" clId="{58EE025A-7686-4581-9453-40B77BDE9DD4}" dt="2022-10-20T14:41:20.623" v="133"/>
          <ac:spMkLst>
            <pc:docMk/>
            <pc:sldMk cId="1590547714" sldId="265"/>
            <ac:spMk id="13" creationId="{CD20F6ED-8192-6319-711F-E3C5090298AE}"/>
          </ac:spMkLst>
        </pc:spChg>
        <pc:spChg chg="add mod">
          <ac:chgData name="Lương Lý Công Thịnh" userId="f00d58f2-725f-4dd4-ab46-f2a914296881" providerId="ADAL" clId="{58EE025A-7686-4581-9453-40B77BDE9DD4}" dt="2022-12-01T01:54:13.816" v="2963" actId="1076"/>
          <ac:spMkLst>
            <pc:docMk/>
            <pc:sldMk cId="1590547714" sldId="265"/>
            <ac:spMk id="14" creationId="{AA2568A1-3A74-BC7B-4897-DE66FDCBCDF8}"/>
          </ac:spMkLst>
        </pc:spChg>
        <pc:grpChg chg="add mod">
          <ac:chgData name="Lương Lý Công Thịnh" userId="f00d58f2-725f-4dd4-ab46-f2a914296881" providerId="ADAL" clId="{58EE025A-7686-4581-9453-40B77BDE9DD4}" dt="2022-12-01T01:54:13.816" v="2963" actId="1076"/>
          <ac:grpSpMkLst>
            <pc:docMk/>
            <pc:sldMk cId="1590547714" sldId="265"/>
            <ac:grpSpMk id="4" creationId="{BD4B6E6C-D93C-75EB-29D8-E01EB79600A7}"/>
          </ac:grpSpMkLst>
        </pc:grpChg>
        <pc:grpChg chg="add del mod">
          <ac:chgData name="Lương Lý Công Thịnh" userId="f00d58f2-725f-4dd4-ab46-f2a914296881" providerId="ADAL" clId="{58EE025A-7686-4581-9453-40B77BDE9DD4}" dt="2022-10-20T14:41:22.175" v="134"/>
          <ac:grpSpMkLst>
            <pc:docMk/>
            <pc:sldMk cId="1590547714" sldId="265"/>
            <ac:grpSpMk id="10" creationId="{CDF62315-1FEB-B9F7-559C-EE4D4F40285C}"/>
          </ac:grpSpMkLst>
        </pc:grpChg>
        <pc:picChg chg="mod">
          <ac:chgData name="Lương Lý Công Thịnh" userId="f00d58f2-725f-4dd4-ab46-f2a914296881" providerId="ADAL" clId="{58EE025A-7686-4581-9453-40B77BDE9DD4}" dt="2022-12-01T01:54:19.072" v="2964" actId="1076"/>
          <ac:picMkLst>
            <pc:docMk/>
            <pc:sldMk cId="1590547714" sldId="265"/>
            <ac:picMk id="5" creationId="{63A111E1-940B-CFAC-0CFB-8DC466CB35D6}"/>
          </ac:picMkLst>
        </pc:picChg>
        <pc:picChg chg="mod">
          <ac:chgData name="Lương Lý Công Thịnh" userId="f00d58f2-725f-4dd4-ab46-f2a914296881" providerId="ADAL" clId="{58EE025A-7686-4581-9453-40B77BDE9DD4}" dt="2022-12-01T01:54:19.072" v="2964" actId="1076"/>
          <ac:picMkLst>
            <pc:docMk/>
            <pc:sldMk cId="1590547714" sldId="265"/>
            <ac:picMk id="8" creationId="{051A7D86-8F47-08F5-BCB4-FBFE4A7B1B7D}"/>
          </ac:picMkLst>
        </pc:picChg>
        <pc:picChg chg="mod">
          <ac:chgData name="Lương Lý Công Thịnh" userId="f00d58f2-725f-4dd4-ab46-f2a914296881" providerId="ADAL" clId="{58EE025A-7686-4581-9453-40B77BDE9DD4}" dt="2022-12-01T01:54:19.072" v="2964" actId="1076"/>
          <ac:picMkLst>
            <pc:docMk/>
            <pc:sldMk cId="1590547714" sldId="265"/>
            <ac:picMk id="11" creationId="{039A9418-C77D-1261-4879-035DB8AD20C1}"/>
          </ac:picMkLst>
        </pc:picChg>
      </pc:sldChg>
      <pc:sldChg chg="addSp delSp modSp mod">
        <pc:chgData name="Lương Lý Công Thịnh" userId="f00d58f2-725f-4dd4-ab46-f2a914296881" providerId="ADAL" clId="{58EE025A-7686-4581-9453-40B77BDE9DD4}" dt="2022-12-01T02:30:40.702" v="3719" actId="1076"/>
        <pc:sldMkLst>
          <pc:docMk/>
          <pc:sldMk cId="3129833031" sldId="266"/>
        </pc:sldMkLst>
        <pc:spChg chg="del">
          <ac:chgData name="Lương Lý Công Thịnh" userId="f00d58f2-725f-4dd4-ab46-f2a914296881" providerId="ADAL" clId="{58EE025A-7686-4581-9453-40B77BDE9DD4}" dt="2022-10-20T14:44:02.407" v="141" actId="478"/>
          <ac:spMkLst>
            <pc:docMk/>
            <pc:sldMk cId="3129833031" sldId="266"/>
            <ac:spMk id="2" creationId="{C9749FFF-3683-5F41-BBCC-D1D8B61828F1}"/>
          </ac:spMkLst>
        </pc:spChg>
        <pc:spChg chg="del">
          <ac:chgData name="Lương Lý Công Thịnh" userId="f00d58f2-725f-4dd4-ab46-f2a914296881" providerId="ADAL" clId="{58EE025A-7686-4581-9453-40B77BDE9DD4}" dt="2022-11-04T05:04:50.552" v="2615"/>
          <ac:spMkLst>
            <pc:docMk/>
            <pc:sldMk cId="3129833031" sldId="266"/>
            <ac:spMk id="2" creationId="{E6462F62-D586-55F3-9931-CE13884BE173}"/>
          </ac:spMkLst>
        </pc:spChg>
        <pc:spChg chg="add mod">
          <ac:chgData name="Lương Lý Công Thịnh" userId="f00d58f2-725f-4dd4-ab46-f2a914296881" providerId="ADAL" clId="{58EE025A-7686-4581-9453-40B77BDE9DD4}" dt="2022-12-01T02:30:40.702" v="3719" actId="1076"/>
          <ac:spMkLst>
            <pc:docMk/>
            <pc:sldMk cId="3129833031" sldId="266"/>
            <ac:spMk id="3" creationId="{6057C3CD-0588-BDC4-9DD1-CA7017518291}"/>
          </ac:spMkLst>
        </pc:spChg>
        <pc:spChg chg="mod">
          <ac:chgData name="Lương Lý Công Thịnh" userId="f00d58f2-725f-4dd4-ab46-f2a914296881" providerId="ADAL" clId="{58EE025A-7686-4581-9453-40B77BDE9DD4}" dt="2022-10-20T14:44:02.924" v="142"/>
          <ac:spMkLst>
            <pc:docMk/>
            <pc:sldMk cId="3129833031" sldId="266"/>
            <ac:spMk id="6" creationId="{700559A2-FEF5-C51D-88AE-C221A3089D80}"/>
          </ac:spMkLst>
        </pc:spChg>
        <pc:spChg chg="mod">
          <ac:chgData name="Lương Lý Công Thịnh" userId="f00d58f2-725f-4dd4-ab46-f2a914296881" providerId="ADAL" clId="{58EE025A-7686-4581-9453-40B77BDE9DD4}" dt="2022-10-20T14:44:02.924" v="142"/>
          <ac:spMkLst>
            <pc:docMk/>
            <pc:sldMk cId="3129833031" sldId="266"/>
            <ac:spMk id="8" creationId="{55CBB543-32F8-4D34-DFA3-4F11ABEF278D}"/>
          </ac:spMkLst>
        </pc:spChg>
        <pc:spChg chg="add mod">
          <ac:chgData name="Lương Lý Công Thịnh" userId="f00d58f2-725f-4dd4-ab46-f2a914296881" providerId="ADAL" clId="{58EE025A-7686-4581-9453-40B77BDE9DD4}" dt="2022-10-20T14:55:17.960" v="393" actId="20577"/>
          <ac:spMkLst>
            <pc:docMk/>
            <pc:sldMk cId="3129833031" sldId="266"/>
            <ac:spMk id="9" creationId="{6D5F59B7-34DD-25A8-BFCC-EA46FF84887E}"/>
          </ac:spMkLst>
        </pc:spChg>
        <pc:grpChg chg="add mod">
          <ac:chgData name="Lương Lý Công Thịnh" userId="f00d58f2-725f-4dd4-ab46-f2a914296881" providerId="ADAL" clId="{58EE025A-7686-4581-9453-40B77BDE9DD4}" dt="2022-10-20T14:44:02.924" v="142"/>
          <ac:grpSpMkLst>
            <pc:docMk/>
            <pc:sldMk cId="3129833031" sldId="266"/>
            <ac:grpSpMk id="5" creationId="{4363716A-87B7-E3A6-F8C7-F496988D35C9}"/>
          </ac:grpSpMkLst>
        </pc:grpChg>
        <pc:picChg chg="mod">
          <ac:chgData name="Lương Lý Công Thịnh" userId="f00d58f2-725f-4dd4-ab46-f2a914296881" providerId="ADAL" clId="{58EE025A-7686-4581-9453-40B77BDE9DD4}" dt="2022-10-20T14:56:21.763" v="410" actId="1076"/>
          <ac:picMkLst>
            <pc:docMk/>
            <pc:sldMk cId="3129833031" sldId="266"/>
            <ac:picMk id="4" creationId="{ED90A871-76EC-9734-20F9-3C0A2F65B892}"/>
          </ac:picMkLst>
        </pc:picChg>
        <pc:picChg chg="mod">
          <ac:chgData name="Lương Lý Công Thịnh" userId="f00d58f2-725f-4dd4-ab46-f2a914296881" providerId="ADAL" clId="{58EE025A-7686-4581-9453-40B77BDE9DD4}" dt="2022-10-20T14:56:21.763" v="410" actId="1076"/>
          <ac:picMkLst>
            <pc:docMk/>
            <pc:sldMk cId="3129833031" sldId="266"/>
            <ac:picMk id="7" creationId="{A5503BEA-80D7-1DB8-90A4-309967A52CAD}"/>
          </ac:picMkLst>
        </pc:picChg>
        <pc:picChg chg="mod">
          <ac:chgData name="Lương Lý Công Thịnh" userId="f00d58f2-725f-4dd4-ab46-f2a914296881" providerId="ADAL" clId="{58EE025A-7686-4581-9453-40B77BDE9DD4}" dt="2022-10-20T14:56:21.763" v="410" actId="1076"/>
          <ac:picMkLst>
            <pc:docMk/>
            <pc:sldMk cId="3129833031" sldId="266"/>
            <ac:picMk id="10" creationId="{4EE97BA1-0E32-67B7-5902-A4D4F3F91AC7}"/>
          </ac:picMkLst>
        </pc:picChg>
      </pc:sldChg>
      <pc:sldChg chg="addSp delSp modSp mod">
        <pc:chgData name="Lương Lý Công Thịnh" userId="f00d58f2-725f-4dd4-ab46-f2a914296881" providerId="ADAL" clId="{58EE025A-7686-4581-9453-40B77BDE9DD4}" dt="2022-12-01T02:17:50.025" v="3500" actId="2711"/>
        <pc:sldMkLst>
          <pc:docMk/>
          <pc:sldMk cId="3488190802" sldId="267"/>
        </pc:sldMkLst>
        <pc:spChg chg="del">
          <ac:chgData name="Lương Lý Công Thịnh" userId="f00d58f2-725f-4dd4-ab46-f2a914296881" providerId="ADAL" clId="{58EE025A-7686-4581-9453-40B77BDE9DD4}" dt="2022-11-04T05:04:50.552" v="2615"/>
          <ac:spMkLst>
            <pc:docMk/>
            <pc:sldMk cId="3488190802" sldId="267"/>
            <ac:spMk id="2" creationId="{552DDA1F-308B-2741-8CAA-4B38321319A4}"/>
          </ac:spMkLst>
        </pc:spChg>
        <pc:spChg chg="del">
          <ac:chgData name="Lương Lý Công Thịnh" userId="f00d58f2-725f-4dd4-ab46-f2a914296881" providerId="ADAL" clId="{58EE025A-7686-4581-9453-40B77BDE9DD4}" dt="2022-10-20T14:49:43.069" v="151" actId="478"/>
          <ac:spMkLst>
            <pc:docMk/>
            <pc:sldMk cId="3488190802" sldId="267"/>
            <ac:spMk id="2" creationId="{C9749FFF-3683-5F41-BBCC-D1D8B61828F1}"/>
          </ac:spMkLst>
        </pc:spChg>
        <pc:spChg chg="add mod">
          <ac:chgData name="Lương Lý Công Thịnh" userId="f00d58f2-725f-4dd4-ab46-f2a914296881" providerId="ADAL" clId="{58EE025A-7686-4581-9453-40B77BDE9DD4}" dt="2022-12-01T02:17:50.025" v="3500" actId="2711"/>
          <ac:spMkLst>
            <pc:docMk/>
            <pc:sldMk cId="3488190802" sldId="267"/>
            <ac:spMk id="3" creationId="{84A49D9F-D302-346F-AC6D-5B10CFC9E486}"/>
          </ac:spMkLst>
        </pc:spChg>
        <pc:spChg chg="mod">
          <ac:chgData name="Lương Lý Công Thịnh" userId="f00d58f2-725f-4dd4-ab46-f2a914296881" providerId="ADAL" clId="{58EE025A-7686-4581-9453-40B77BDE9DD4}" dt="2022-10-20T14:49:43.563" v="152"/>
          <ac:spMkLst>
            <pc:docMk/>
            <pc:sldMk cId="3488190802" sldId="267"/>
            <ac:spMk id="5" creationId="{B99B005A-A595-6B52-0D35-A3606B3E7BF1}"/>
          </ac:spMkLst>
        </pc:spChg>
        <pc:spChg chg="mod">
          <ac:chgData name="Lương Lý Công Thịnh" userId="f00d58f2-725f-4dd4-ab46-f2a914296881" providerId="ADAL" clId="{58EE025A-7686-4581-9453-40B77BDE9DD4}" dt="2022-10-20T14:49:43.563" v="152"/>
          <ac:spMkLst>
            <pc:docMk/>
            <pc:sldMk cId="3488190802" sldId="267"/>
            <ac:spMk id="6" creationId="{0E53278F-45EA-AEF0-454F-A24AA9EEAB17}"/>
          </ac:spMkLst>
        </pc:spChg>
        <pc:spChg chg="add mod">
          <ac:chgData name="Lương Lý Công Thịnh" userId="f00d58f2-725f-4dd4-ab46-f2a914296881" providerId="ADAL" clId="{58EE025A-7686-4581-9453-40B77BDE9DD4}" dt="2022-12-01T02:14:43.047" v="3423" actId="1076"/>
          <ac:spMkLst>
            <pc:docMk/>
            <pc:sldMk cId="3488190802" sldId="267"/>
            <ac:spMk id="11" creationId="{FC595D11-C8B9-4039-CFC9-51D5083D249D}"/>
          </ac:spMkLst>
        </pc:spChg>
        <pc:grpChg chg="add mod">
          <ac:chgData name="Lương Lý Công Thịnh" userId="f00d58f2-725f-4dd4-ab46-f2a914296881" providerId="ADAL" clId="{58EE025A-7686-4581-9453-40B77BDE9DD4}" dt="2022-12-01T02:14:43.047" v="3423" actId="1076"/>
          <ac:grpSpMkLst>
            <pc:docMk/>
            <pc:sldMk cId="3488190802" sldId="267"/>
            <ac:grpSpMk id="4" creationId="{36C6D42F-33D0-D9B3-4564-914BB5435942}"/>
          </ac:grpSpMkLst>
        </pc:grpChg>
        <pc:picChg chg="add mod">
          <ac:chgData name="Lương Lý Công Thịnh" userId="f00d58f2-725f-4dd4-ab46-f2a914296881" providerId="ADAL" clId="{58EE025A-7686-4581-9453-40B77BDE9DD4}" dt="2022-10-20T14:49:52.865" v="156" actId="571"/>
          <ac:picMkLst>
            <pc:docMk/>
            <pc:sldMk cId="3488190802" sldId="267"/>
            <ac:picMk id="7" creationId="{C37B7193-EA89-7ABD-B182-E6A77600E1CE}"/>
          </ac:picMkLst>
        </pc:picChg>
        <pc:picChg chg="add mod">
          <ac:chgData name="Lương Lý Công Thịnh" userId="f00d58f2-725f-4dd4-ab46-f2a914296881" providerId="ADAL" clId="{58EE025A-7686-4581-9453-40B77BDE9DD4}" dt="2022-10-20T14:49:52.865" v="156" actId="571"/>
          <ac:picMkLst>
            <pc:docMk/>
            <pc:sldMk cId="3488190802" sldId="267"/>
            <ac:picMk id="8" creationId="{ED88D64F-A465-3FDC-35D5-B356311C9224}"/>
          </ac:picMkLst>
        </pc:picChg>
        <pc:picChg chg="mod">
          <ac:chgData name="Lương Lý Công Thịnh" userId="f00d58f2-725f-4dd4-ab46-f2a914296881" providerId="ADAL" clId="{58EE025A-7686-4581-9453-40B77BDE9DD4}" dt="2022-10-20T14:51:29.877" v="175" actId="1076"/>
          <ac:picMkLst>
            <pc:docMk/>
            <pc:sldMk cId="3488190802" sldId="267"/>
            <ac:picMk id="9" creationId="{8B0608B4-DC19-9BD8-8B08-215941CD27C2}"/>
          </ac:picMkLst>
        </pc:picChg>
        <pc:picChg chg="add mod">
          <ac:chgData name="Lương Lý Công Thịnh" userId="f00d58f2-725f-4dd4-ab46-f2a914296881" providerId="ADAL" clId="{58EE025A-7686-4581-9453-40B77BDE9DD4}" dt="2022-10-20T14:49:52.865" v="156" actId="571"/>
          <ac:picMkLst>
            <pc:docMk/>
            <pc:sldMk cId="3488190802" sldId="267"/>
            <ac:picMk id="10" creationId="{9467459C-0AA8-101E-566B-DCA4E1FC0248}"/>
          </ac:picMkLst>
        </pc:picChg>
        <pc:picChg chg="mod">
          <ac:chgData name="Lương Lý Công Thịnh" userId="f00d58f2-725f-4dd4-ab46-f2a914296881" providerId="ADAL" clId="{58EE025A-7686-4581-9453-40B77BDE9DD4}" dt="2022-10-20T14:51:29.877" v="175" actId="1076"/>
          <ac:picMkLst>
            <pc:docMk/>
            <pc:sldMk cId="3488190802" sldId="267"/>
            <ac:picMk id="12" creationId="{B64811D4-2170-E507-D70C-8E00F82ED844}"/>
          </ac:picMkLst>
        </pc:picChg>
        <pc:picChg chg="mod">
          <ac:chgData name="Lương Lý Công Thịnh" userId="f00d58f2-725f-4dd4-ab46-f2a914296881" providerId="ADAL" clId="{58EE025A-7686-4581-9453-40B77BDE9DD4}" dt="2022-10-20T14:51:29.877" v="175" actId="1076"/>
          <ac:picMkLst>
            <pc:docMk/>
            <pc:sldMk cId="3488190802" sldId="267"/>
            <ac:picMk id="14" creationId="{2657BF72-1C60-F191-FE0A-13514A776B26}"/>
          </ac:picMkLst>
        </pc:picChg>
      </pc:sldChg>
      <pc:sldChg chg="delSp">
        <pc:chgData name="Lương Lý Công Thịnh" userId="f00d58f2-725f-4dd4-ab46-f2a914296881" providerId="ADAL" clId="{58EE025A-7686-4581-9453-40B77BDE9DD4}" dt="2022-11-04T05:04:50.552" v="2615"/>
        <pc:sldMkLst>
          <pc:docMk/>
          <pc:sldMk cId="2998130271" sldId="269"/>
        </pc:sldMkLst>
        <pc:spChg chg="del">
          <ac:chgData name="Lương Lý Công Thịnh" userId="f00d58f2-725f-4dd4-ab46-f2a914296881" providerId="ADAL" clId="{58EE025A-7686-4581-9453-40B77BDE9DD4}" dt="2022-11-04T05:04:50.552" v="2615"/>
          <ac:spMkLst>
            <pc:docMk/>
            <pc:sldMk cId="2998130271" sldId="269"/>
            <ac:spMk id="10" creationId="{B2107CAD-E822-F3E8-2263-6EDC8D545F74}"/>
          </ac:spMkLst>
        </pc:spChg>
      </pc:sldChg>
      <pc:sldChg chg="modSp mod">
        <pc:chgData name="Lương Lý Công Thịnh" userId="f00d58f2-725f-4dd4-ab46-f2a914296881" providerId="ADAL" clId="{58EE025A-7686-4581-9453-40B77BDE9DD4}" dt="2022-10-20T14:25:13.436" v="68" actId="20577"/>
        <pc:sldMkLst>
          <pc:docMk/>
          <pc:sldMk cId="3178056401" sldId="270"/>
        </pc:sldMkLst>
        <pc:spChg chg="mod">
          <ac:chgData name="Lương Lý Công Thịnh" userId="f00d58f2-725f-4dd4-ab46-f2a914296881" providerId="ADAL" clId="{58EE025A-7686-4581-9453-40B77BDE9DD4}" dt="2022-10-20T14:25:13.436" v="68" actId="20577"/>
          <ac:spMkLst>
            <pc:docMk/>
            <pc:sldMk cId="3178056401" sldId="270"/>
            <ac:spMk id="6" creationId="{4C88DE48-BBBA-2FB0-2B84-44E43572A05B}"/>
          </ac:spMkLst>
        </pc:spChg>
      </pc:sldChg>
      <pc:sldChg chg="delSp">
        <pc:chgData name="Lương Lý Công Thịnh" userId="f00d58f2-725f-4dd4-ab46-f2a914296881" providerId="ADAL" clId="{58EE025A-7686-4581-9453-40B77BDE9DD4}" dt="2022-11-04T05:04:50.552" v="2615"/>
        <pc:sldMkLst>
          <pc:docMk/>
          <pc:sldMk cId="863654325" sldId="271"/>
        </pc:sldMkLst>
        <pc:spChg chg="del">
          <ac:chgData name="Lương Lý Công Thịnh" userId="f00d58f2-725f-4dd4-ab46-f2a914296881" providerId="ADAL" clId="{58EE025A-7686-4581-9453-40B77BDE9DD4}" dt="2022-11-04T05:04:50.552" v="2615"/>
          <ac:spMkLst>
            <pc:docMk/>
            <pc:sldMk cId="863654325" sldId="271"/>
            <ac:spMk id="8" creationId="{38AC97B8-E080-F32E-4BCC-459816C1D840}"/>
          </ac:spMkLst>
        </pc:spChg>
      </pc:sldChg>
      <pc:sldChg chg="delSp modSp mod">
        <pc:chgData name="Lương Lý Công Thịnh" userId="f00d58f2-725f-4dd4-ab46-f2a914296881" providerId="ADAL" clId="{58EE025A-7686-4581-9453-40B77BDE9DD4}" dt="2022-11-04T05:04:50.552" v="2615"/>
        <pc:sldMkLst>
          <pc:docMk/>
          <pc:sldMk cId="232224575" sldId="272"/>
        </pc:sldMkLst>
        <pc:spChg chg="mod">
          <ac:chgData name="Lương Lý Công Thịnh" userId="f00d58f2-725f-4dd4-ab46-f2a914296881" providerId="ADAL" clId="{58EE025A-7686-4581-9453-40B77BDE9DD4}" dt="2022-10-20T14:20:13.247" v="59" actId="20577"/>
          <ac:spMkLst>
            <pc:docMk/>
            <pc:sldMk cId="232224575" sldId="272"/>
            <ac:spMk id="2" creationId="{40F7B5EE-3F71-E0B6-63B3-F4F59D0F18B9}"/>
          </ac:spMkLst>
        </pc:spChg>
        <pc:spChg chg="mod">
          <ac:chgData name="Lương Lý Công Thịnh" userId="f00d58f2-725f-4dd4-ab46-f2a914296881" providerId="ADAL" clId="{58EE025A-7686-4581-9453-40B77BDE9DD4}" dt="2022-10-20T14:20:04.827" v="48" actId="20577"/>
          <ac:spMkLst>
            <pc:docMk/>
            <pc:sldMk cId="232224575" sldId="272"/>
            <ac:spMk id="6" creationId="{4C88DE48-BBBA-2FB0-2B84-44E43572A05B}"/>
          </ac:spMkLst>
        </pc:spChg>
        <pc:spChg chg="del">
          <ac:chgData name="Lương Lý Công Thịnh" userId="f00d58f2-725f-4dd4-ab46-f2a914296881" providerId="ADAL" clId="{58EE025A-7686-4581-9453-40B77BDE9DD4}" dt="2022-11-04T05:04:50.552" v="2615"/>
          <ac:spMkLst>
            <pc:docMk/>
            <pc:sldMk cId="232224575" sldId="272"/>
            <ac:spMk id="11" creationId="{3120DA7A-339E-FC62-B9EC-C1B9A78F8BC4}"/>
          </ac:spMkLst>
        </pc:spChg>
      </pc:sldChg>
      <pc:sldChg chg="delSp modSp mod">
        <pc:chgData name="Lương Lý Công Thịnh" userId="f00d58f2-725f-4dd4-ab46-f2a914296881" providerId="ADAL" clId="{58EE025A-7686-4581-9453-40B77BDE9DD4}" dt="2022-12-02T07:15:30.978" v="3897" actId="1076"/>
        <pc:sldMkLst>
          <pc:docMk/>
          <pc:sldMk cId="1519512345" sldId="273"/>
        </pc:sldMkLst>
        <pc:spChg chg="del">
          <ac:chgData name="Lương Lý Công Thịnh" userId="f00d58f2-725f-4dd4-ab46-f2a914296881" providerId="ADAL" clId="{58EE025A-7686-4581-9453-40B77BDE9DD4}" dt="2022-12-02T07:15:17.197" v="3895" actId="478"/>
          <ac:spMkLst>
            <pc:docMk/>
            <pc:sldMk cId="1519512345" sldId="273"/>
            <ac:spMk id="2" creationId="{023A2186-0D23-EA28-2199-2C828C743970}"/>
          </ac:spMkLst>
        </pc:spChg>
        <pc:spChg chg="mod">
          <ac:chgData name="Lương Lý Công Thịnh" userId="f00d58f2-725f-4dd4-ab46-f2a914296881" providerId="ADAL" clId="{58EE025A-7686-4581-9453-40B77BDE9DD4}" dt="2022-10-20T14:20:23.092" v="60"/>
          <ac:spMkLst>
            <pc:docMk/>
            <pc:sldMk cId="1519512345" sldId="273"/>
            <ac:spMk id="2" creationId="{40F7B5EE-3F71-E0B6-63B3-F4F59D0F18B9}"/>
          </ac:spMkLst>
        </pc:spChg>
        <pc:spChg chg="mod">
          <ac:chgData name="Lương Lý Công Thịnh" userId="f00d58f2-725f-4dd4-ab46-f2a914296881" providerId="ADAL" clId="{58EE025A-7686-4581-9453-40B77BDE9DD4}" dt="2022-10-20T14:20:31.130" v="62" actId="20577"/>
          <ac:spMkLst>
            <pc:docMk/>
            <pc:sldMk cId="1519512345" sldId="273"/>
            <ac:spMk id="6" creationId="{4C88DE48-BBBA-2FB0-2B84-44E43572A05B}"/>
          </ac:spMkLst>
        </pc:spChg>
        <pc:spChg chg="del">
          <ac:chgData name="Lương Lý Công Thịnh" userId="f00d58f2-725f-4dd4-ab46-f2a914296881" providerId="ADAL" clId="{58EE025A-7686-4581-9453-40B77BDE9DD4}" dt="2022-11-04T05:04:50.552" v="2615"/>
          <ac:spMkLst>
            <pc:docMk/>
            <pc:sldMk cId="1519512345" sldId="273"/>
            <ac:spMk id="6" creationId="{EED2F892-382C-B2A7-A234-FF4AC665CBB5}"/>
          </ac:spMkLst>
        </pc:spChg>
        <pc:grpChg chg="del">
          <ac:chgData name="Lương Lý Công Thịnh" userId="f00d58f2-725f-4dd4-ab46-f2a914296881" providerId="ADAL" clId="{58EE025A-7686-4581-9453-40B77BDE9DD4}" dt="2022-12-02T07:15:26.894" v="3896" actId="478"/>
          <ac:grpSpMkLst>
            <pc:docMk/>
            <pc:sldMk cId="1519512345" sldId="273"/>
            <ac:grpSpMk id="3" creationId="{EF3DEFAD-ADDB-F3CE-1612-E60CFF33AEBF}"/>
          </ac:grpSpMkLst>
        </pc:grpChg>
        <pc:graphicFrameChg chg="mod modGraphic">
          <ac:chgData name="Lương Lý Công Thịnh" userId="f00d58f2-725f-4dd4-ab46-f2a914296881" providerId="ADAL" clId="{58EE025A-7686-4581-9453-40B77BDE9DD4}" dt="2022-12-02T07:15:30.978" v="3897" actId="1076"/>
          <ac:graphicFrameMkLst>
            <pc:docMk/>
            <pc:sldMk cId="1519512345" sldId="273"/>
            <ac:graphicFrameMk id="15" creationId="{5023EABE-8491-48AC-3518-A8DB7C1A2C04}"/>
          </ac:graphicFrameMkLst>
        </pc:graphicFrameChg>
      </pc:sldChg>
      <pc:sldChg chg="new del">
        <pc:chgData name="Lương Lý Công Thịnh" userId="f00d58f2-725f-4dd4-ab46-f2a914296881" providerId="ADAL" clId="{58EE025A-7686-4581-9453-40B77BDE9DD4}" dt="2022-10-20T14:17:27.364" v="3" actId="680"/>
        <pc:sldMkLst>
          <pc:docMk/>
          <pc:sldMk cId="480666148" sldId="274"/>
        </pc:sldMkLst>
      </pc:sldChg>
      <pc:sldChg chg="addSp delSp modSp add mod ord">
        <pc:chgData name="Lương Lý Công Thịnh" userId="f00d58f2-725f-4dd4-ab46-f2a914296881" providerId="ADAL" clId="{58EE025A-7686-4581-9453-40B77BDE9DD4}" dt="2022-11-25T06:12:24.498" v="2820" actId="20577"/>
        <pc:sldMkLst>
          <pc:docMk/>
          <pc:sldMk cId="864190746" sldId="274"/>
        </pc:sldMkLst>
        <pc:spChg chg="del">
          <ac:chgData name="Lương Lý Công Thịnh" userId="f00d58f2-725f-4dd4-ab46-f2a914296881" providerId="ADAL" clId="{58EE025A-7686-4581-9453-40B77BDE9DD4}" dt="2022-11-04T05:04:50.552" v="2615"/>
          <ac:spMkLst>
            <pc:docMk/>
            <pc:sldMk cId="864190746" sldId="274"/>
            <ac:spMk id="2" creationId="{A7D72335-0FB8-4DA0-3678-2E78EFCEB4EC}"/>
          </ac:spMkLst>
        </pc:spChg>
        <pc:spChg chg="del mod">
          <ac:chgData name="Lương Lý Công Thịnh" userId="f00d58f2-725f-4dd4-ab46-f2a914296881" providerId="ADAL" clId="{58EE025A-7686-4581-9453-40B77BDE9DD4}" dt="2022-10-20T14:17:37.824" v="10"/>
          <ac:spMkLst>
            <pc:docMk/>
            <pc:sldMk cId="864190746" sldId="274"/>
            <ac:spMk id="2" creationId="{C9749FFF-3683-5F41-BBCC-D1D8B61828F1}"/>
          </ac:spMkLst>
        </pc:spChg>
        <pc:spChg chg="add mod">
          <ac:chgData name="Lương Lý Công Thịnh" userId="f00d58f2-725f-4dd4-ab46-f2a914296881" providerId="ADAL" clId="{58EE025A-7686-4581-9453-40B77BDE9DD4}" dt="2022-11-25T06:12:24.498" v="2820" actId="20577"/>
          <ac:spMkLst>
            <pc:docMk/>
            <pc:sldMk cId="864190746" sldId="274"/>
            <ac:spMk id="4" creationId="{B2A8DEAD-8990-0F9F-FD5A-3DE7C315231F}"/>
          </ac:spMkLst>
        </pc:spChg>
        <pc:spChg chg="add mod">
          <ac:chgData name="Lương Lý Công Thịnh" userId="f00d58f2-725f-4dd4-ab46-f2a914296881" providerId="ADAL" clId="{58EE025A-7686-4581-9453-40B77BDE9DD4}" dt="2022-10-20T14:17:57.695" v="15"/>
          <ac:spMkLst>
            <pc:docMk/>
            <pc:sldMk cId="864190746" sldId="274"/>
            <ac:spMk id="5" creationId="{2533B14E-4353-961E-E5E9-8E10CB9D75B3}"/>
          </ac:spMkLst>
        </pc:spChg>
        <pc:spChg chg="mod">
          <ac:chgData name="Lương Lý Công Thịnh" userId="f00d58f2-725f-4dd4-ab46-f2a914296881" providerId="ADAL" clId="{58EE025A-7686-4581-9453-40B77BDE9DD4}" dt="2022-10-20T14:17:57.695" v="15"/>
          <ac:spMkLst>
            <pc:docMk/>
            <pc:sldMk cId="864190746" sldId="274"/>
            <ac:spMk id="8" creationId="{9FDB167A-2141-6C95-2327-990A55EC3443}"/>
          </ac:spMkLst>
        </pc:spChg>
        <pc:spChg chg="mod">
          <ac:chgData name="Lương Lý Công Thịnh" userId="f00d58f2-725f-4dd4-ab46-f2a914296881" providerId="ADAL" clId="{58EE025A-7686-4581-9453-40B77BDE9DD4}" dt="2022-10-20T14:17:57.695" v="15"/>
          <ac:spMkLst>
            <pc:docMk/>
            <pc:sldMk cId="864190746" sldId="274"/>
            <ac:spMk id="9" creationId="{01C0BA1A-3263-0F72-24A7-3F09F1D39D78}"/>
          </ac:spMkLst>
        </pc:spChg>
        <pc:grpChg chg="add mod">
          <ac:chgData name="Lương Lý Công Thịnh" userId="f00d58f2-725f-4dd4-ab46-f2a914296881" providerId="ADAL" clId="{58EE025A-7686-4581-9453-40B77BDE9DD4}" dt="2022-10-20T14:17:57.695" v="15"/>
          <ac:grpSpMkLst>
            <pc:docMk/>
            <pc:sldMk cId="864190746" sldId="274"/>
            <ac:grpSpMk id="6" creationId="{7667C4B1-F9DD-2483-81F3-D0CE897C1C1B}"/>
          </ac:grpSpMkLst>
        </pc:grpChg>
        <pc:picChg chg="del">
          <ac:chgData name="Lương Lý Công Thịnh" userId="f00d58f2-725f-4dd4-ab46-f2a914296881" providerId="ADAL" clId="{58EE025A-7686-4581-9453-40B77BDE9DD4}" dt="2022-10-20T14:17:38.511" v="11" actId="478"/>
          <ac:picMkLst>
            <pc:docMk/>
            <pc:sldMk cId="864190746" sldId="274"/>
            <ac:picMk id="7" creationId="{CDE9D23E-F978-7E89-4BA9-6AF0AB50578D}"/>
          </ac:picMkLst>
        </pc:picChg>
        <pc:picChg chg="del">
          <ac:chgData name="Lương Lý Công Thịnh" userId="f00d58f2-725f-4dd4-ab46-f2a914296881" providerId="ADAL" clId="{58EE025A-7686-4581-9453-40B77BDE9DD4}" dt="2022-10-20T14:17:37.823" v="8" actId="478"/>
          <ac:picMkLst>
            <pc:docMk/>
            <pc:sldMk cId="864190746" sldId="274"/>
            <ac:picMk id="13" creationId="{E62F0DB5-A293-646A-3A7F-920E7578EB67}"/>
          </ac:picMkLst>
        </pc:picChg>
        <pc:picChg chg="del">
          <ac:chgData name="Lương Lý Công Thịnh" userId="f00d58f2-725f-4dd4-ab46-f2a914296881" providerId="ADAL" clId="{58EE025A-7686-4581-9453-40B77BDE9DD4}" dt="2022-10-20T14:17:39.274" v="12" actId="478"/>
          <ac:picMkLst>
            <pc:docMk/>
            <pc:sldMk cId="864190746" sldId="274"/>
            <ac:picMk id="20" creationId="{4684E6AE-B324-1BB0-07C7-AA55DCB30253}"/>
          </ac:picMkLst>
        </pc:picChg>
      </pc:sldChg>
      <pc:sldChg chg="delSp modSp add mod">
        <pc:chgData name="Lương Lý Công Thịnh" userId="f00d58f2-725f-4dd4-ab46-f2a914296881" providerId="ADAL" clId="{58EE025A-7686-4581-9453-40B77BDE9DD4}" dt="2022-10-20T14:18:36.010" v="35"/>
        <pc:sldMkLst>
          <pc:docMk/>
          <pc:sldMk cId="4026791328" sldId="275"/>
        </pc:sldMkLst>
        <pc:spChg chg="del mod">
          <ac:chgData name="Lương Lý Công Thịnh" userId="f00d58f2-725f-4dd4-ab46-f2a914296881" providerId="ADAL" clId="{58EE025A-7686-4581-9453-40B77BDE9DD4}" dt="2022-10-20T14:18:36.010" v="35"/>
          <ac:spMkLst>
            <pc:docMk/>
            <pc:sldMk cId="4026791328" sldId="275"/>
            <ac:spMk id="4" creationId="{B2A8DEAD-8990-0F9F-FD5A-3DE7C315231F}"/>
          </ac:spMkLst>
        </pc:spChg>
        <pc:spChg chg="mod">
          <ac:chgData name="Lương Lý Công Thịnh" userId="f00d58f2-725f-4dd4-ab46-f2a914296881" providerId="ADAL" clId="{58EE025A-7686-4581-9453-40B77BDE9DD4}" dt="2022-10-20T14:18:34.784" v="33" actId="20577"/>
          <ac:spMkLst>
            <pc:docMk/>
            <pc:sldMk cId="4026791328" sldId="275"/>
            <ac:spMk id="5" creationId="{2533B14E-4353-961E-E5E9-8E10CB9D75B3}"/>
          </ac:spMkLst>
        </pc:spChg>
      </pc:sldChg>
      <pc:sldChg chg="modSp add mod">
        <pc:chgData name="Lương Lý Công Thịnh" userId="f00d58f2-725f-4dd4-ab46-f2a914296881" providerId="ADAL" clId="{58EE025A-7686-4581-9453-40B77BDE9DD4}" dt="2022-10-20T14:29:48.996" v="91" actId="1076"/>
        <pc:sldMkLst>
          <pc:docMk/>
          <pc:sldMk cId="3914664270" sldId="276"/>
        </pc:sldMkLst>
        <pc:spChg chg="mod">
          <ac:chgData name="Lương Lý Công Thịnh" userId="f00d58f2-725f-4dd4-ab46-f2a914296881" providerId="ADAL" clId="{58EE025A-7686-4581-9453-40B77BDE9DD4}" dt="2022-10-20T14:19:05.728" v="46" actId="20577"/>
          <ac:spMkLst>
            <pc:docMk/>
            <pc:sldMk cId="3914664270" sldId="276"/>
            <ac:spMk id="5" creationId="{2533B14E-4353-961E-E5E9-8E10CB9D75B3}"/>
          </ac:spMkLst>
        </pc:spChg>
        <pc:grpChg chg="mod">
          <ac:chgData name="Lương Lý Công Thịnh" userId="f00d58f2-725f-4dd4-ab46-f2a914296881" providerId="ADAL" clId="{58EE025A-7686-4581-9453-40B77BDE9DD4}" dt="2022-10-20T14:29:48.996" v="91" actId="1076"/>
          <ac:grpSpMkLst>
            <pc:docMk/>
            <pc:sldMk cId="3914664270" sldId="276"/>
            <ac:grpSpMk id="6" creationId="{7667C4B1-F9DD-2483-81F3-D0CE897C1C1B}"/>
          </ac:grpSpMkLst>
        </pc:grpChg>
      </pc:sldChg>
      <pc:sldChg chg="delSp">
        <pc:chgData name="Lương Lý Công Thịnh" userId="f00d58f2-725f-4dd4-ab46-f2a914296881" providerId="ADAL" clId="{58EE025A-7686-4581-9453-40B77BDE9DD4}" dt="2022-11-04T05:04:50.552" v="2615"/>
        <pc:sldMkLst>
          <pc:docMk/>
          <pc:sldMk cId="3376260537" sldId="277"/>
        </pc:sldMkLst>
        <pc:spChg chg="del">
          <ac:chgData name="Lương Lý Công Thịnh" userId="f00d58f2-725f-4dd4-ab46-f2a914296881" providerId="ADAL" clId="{58EE025A-7686-4581-9453-40B77BDE9DD4}" dt="2022-11-04T05:04:50.552" v="2615"/>
          <ac:spMkLst>
            <pc:docMk/>
            <pc:sldMk cId="3376260537" sldId="277"/>
            <ac:spMk id="3" creationId="{51837450-4404-CA95-2033-01ADDB3B3206}"/>
          </ac:spMkLst>
        </pc:spChg>
      </pc:sldChg>
      <pc:sldChg chg="delSp modSp mod">
        <pc:chgData name="Lương Lý Công Thịnh" userId="f00d58f2-725f-4dd4-ab46-f2a914296881" providerId="ADAL" clId="{58EE025A-7686-4581-9453-40B77BDE9DD4}" dt="2022-11-18T07:02:28.067" v="2771" actId="20577"/>
        <pc:sldMkLst>
          <pc:docMk/>
          <pc:sldMk cId="1926786364" sldId="278"/>
        </pc:sldMkLst>
        <pc:spChg chg="del">
          <ac:chgData name="Lương Lý Công Thịnh" userId="f00d58f2-725f-4dd4-ab46-f2a914296881" providerId="ADAL" clId="{58EE025A-7686-4581-9453-40B77BDE9DD4}" dt="2022-11-04T05:04:50.552" v="2615"/>
          <ac:spMkLst>
            <pc:docMk/>
            <pc:sldMk cId="1926786364" sldId="278"/>
            <ac:spMk id="2" creationId="{736D2082-CC42-AEB1-CE41-0BC78E65A99B}"/>
          </ac:spMkLst>
        </pc:spChg>
        <pc:spChg chg="mod">
          <ac:chgData name="Lương Lý Công Thịnh" userId="f00d58f2-725f-4dd4-ab46-f2a914296881" providerId="ADAL" clId="{58EE025A-7686-4581-9453-40B77BDE9DD4}" dt="2022-11-18T07:02:28.067" v="2771" actId="20577"/>
          <ac:spMkLst>
            <pc:docMk/>
            <pc:sldMk cId="1926786364" sldId="278"/>
            <ac:spMk id="3" creationId="{288161BF-5EA9-685F-565F-A6B33E3E27E8}"/>
          </ac:spMkLst>
        </pc:spChg>
      </pc:sldChg>
      <pc:sldChg chg="addSp delSp modSp add mod ord">
        <pc:chgData name="Lương Lý Công Thịnh" userId="f00d58f2-725f-4dd4-ab46-f2a914296881" providerId="ADAL" clId="{58EE025A-7686-4581-9453-40B77BDE9DD4}" dt="2022-11-18T07:16:20.515" v="2798" actId="2711"/>
        <pc:sldMkLst>
          <pc:docMk/>
          <pc:sldMk cId="4032668810" sldId="279"/>
        </pc:sldMkLst>
        <pc:spChg chg="del">
          <ac:chgData name="Lương Lý Công Thịnh" userId="f00d58f2-725f-4dd4-ab46-f2a914296881" providerId="ADAL" clId="{58EE025A-7686-4581-9453-40B77BDE9DD4}" dt="2022-11-04T05:04:50.552" v="2615"/>
          <ac:spMkLst>
            <pc:docMk/>
            <pc:sldMk cId="4032668810" sldId="279"/>
            <ac:spMk id="2" creationId="{1FBA6578-5183-CD57-BF4E-CE41658D103B}"/>
          </ac:spMkLst>
        </pc:spChg>
        <pc:spChg chg="add mod">
          <ac:chgData name="Lương Lý Công Thịnh" userId="f00d58f2-725f-4dd4-ab46-f2a914296881" providerId="ADAL" clId="{58EE025A-7686-4581-9453-40B77BDE9DD4}" dt="2022-10-27T15:31:13.325" v="2531" actId="20577"/>
          <ac:spMkLst>
            <pc:docMk/>
            <pc:sldMk cId="4032668810" sldId="279"/>
            <ac:spMk id="2" creationId="{D0B178E5-B6C1-DA1B-E5C5-DE91B258CB95}"/>
          </ac:spMkLst>
        </pc:spChg>
        <pc:spChg chg="add del mod">
          <ac:chgData name="Lương Lý Công Thịnh" userId="f00d58f2-725f-4dd4-ab46-f2a914296881" providerId="ADAL" clId="{58EE025A-7686-4581-9453-40B77BDE9DD4}" dt="2022-10-25T13:37:43.925" v="1073"/>
          <ac:spMkLst>
            <pc:docMk/>
            <pc:sldMk cId="4032668810" sldId="279"/>
            <ac:spMk id="2" creationId="{EADEA8F3-85FE-313C-2C79-B34222C2BA94}"/>
          </ac:spMkLst>
        </pc:spChg>
        <pc:spChg chg="mod">
          <ac:chgData name="Lương Lý Công Thịnh" userId="f00d58f2-725f-4dd4-ab46-f2a914296881" providerId="ADAL" clId="{58EE025A-7686-4581-9453-40B77BDE9DD4}" dt="2022-11-18T07:16:20.515" v="2798" actId="2711"/>
          <ac:spMkLst>
            <pc:docMk/>
            <pc:sldMk cId="4032668810" sldId="279"/>
            <ac:spMk id="3" creationId="{84A49D9F-D302-346F-AC6D-5B10CFC9E486}"/>
          </ac:spMkLst>
        </pc:spChg>
        <pc:spChg chg="mod">
          <ac:chgData name="Lương Lý Công Thịnh" userId="f00d58f2-725f-4dd4-ab46-f2a914296881" providerId="ADAL" clId="{58EE025A-7686-4581-9453-40B77BDE9DD4}" dt="2022-10-28T05:40:20.497" v="2574" actId="20577"/>
          <ac:spMkLst>
            <pc:docMk/>
            <pc:sldMk cId="4032668810" sldId="279"/>
            <ac:spMk id="5" creationId="{B99B005A-A595-6B52-0D35-A3606B3E7BF1}"/>
          </ac:spMkLst>
        </pc:spChg>
        <pc:spChg chg="add del mod">
          <ac:chgData name="Lương Lý Công Thịnh" userId="f00d58f2-725f-4dd4-ab46-f2a914296881" providerId="ADAL" clId="{58EE025A-7686-4581-9453-40B77BDE9DD4}" dt="2022-10-25T14:03:34.581" v="1212"/>
          <ac:spMkLst>
            <pc:docMk/>
            <pc:sldMk cId="4032668810" sldId="279"/>
            <ac:spMk id="7" creationId="{0F6E1291-F804-8AE6-70D9-6DFB8D844C4F}"/>
          </ac:spMkLst>
        </pc:spChg>
        <pc:spChg chg="mod">
          <ac:chgData name="Lương Lý Công Thịnh" userId="f00d58f2-725f-4dd4-ab46-f2a914296881" providerId="ADAL" clId="{58EE025A-7686-4581-9453-40B77BDE9DD4}" dt="2022-10-21T01:43:28.945" v="509" actId="20577"/>
          <ac:spMkLst>
            <pc:docMk/>
            <pc:sldMk cId="4032668810" sldId="279"/>
            <ac:spMk id="11" creationId="{FC595D11-C8B9-4039-CFC9-51D5083D249D}"/>
          </ac:spMkLst>
        </pc:spChg>
        <pc:picChg chg="del">
          <ac:chgData name="Lương Lý Công Thịnh" userId="f00d58f2-725f-4dd4-ab46-f2a914296881" providerId="ADAL" clId="{58EE025A-7686-4581-9453-40B77BDE9DD4}" dt="2022-10-21T01:42:37.896" v="425" actId="478"/>
          <ac:picMkLst>
            <pc:docMk/>
            <pc:sldMk cId="4032668810" sldId="279"/>
            <ac:picMk id="9" creationId="{8B0608B4-DC19-9BD8-8B08-215941CD27C2}"/>
          </ac:picMkLst>
        </pc:picChg>
        <pc:picChg chg="del">
          <ac:chgData name="Lương Lý Công Thịnh" userId="f00d58f2-725f-4dd4-ab46-f2a914296881" providerId="ADAL" clId="{58EE025A-7686-4581-9453-40B77BDE9DD4}" dt="2022-10-21T01:42:37.896" v="425" actId="478"/>
          <ac:picMkLst>
            <pc:docMk/>
            <pc:sldMk cId="4032668810" sldId="279"/>
            <ac:picMk id="12" creationId="{B64811D4-2170-E507-D70C-8E00F82ED844}"/>
          </ac:picMkLst>
        </pc:picChg>
        <pc:picChg chg="del">
          <ac:chgData name="Lương Lý Công Thịnh" userId="f00d58f2-725f-4dd4-ab46-f2a914296881" providerId="ADAL" clId="{58EE025A-7686-4581-9453-40B77BDE9DD4}" dt="2022-10-21T01:42:37.896" v="425" actId="478"/>
          <ac:picMkLst>
            <pc:docMk/>
            <pc:sldMk cId="4032668810" sldId="279"/>
            <ac:picMk id="14" creationId="{2657BF72-1C60-F191-FE0A-13514A776B26}"/>
          </ac:picMkLst>
        </pc:picChg>
        <pc:picChg chg="add del mod">
          <ac:chgData name="Lương Lý Công Thịnh" userId="f00d58f2-725f-4dd4-ab46-f2a914296881" providerId="ADAL" clId="{58EE025A-7686-4581-9453-40B77BDE9DD4}" dt="2022-10-21T03:53:22.180" v="837"/>
          <ac:picMkLst>
            <pc:docMk/>
            <pc:sldMk cId="4032668810" sldId="279"/>
            <ac:picMk id="1026" creationId="{AC3B5E48-B7E2-C395-5970-6999C8CCE8C3}"/>
          </ac:picMkLst>
        </pc:picChg>
      </pc:sldChg>
      <pc:sldChg chg="addSp delSp modSp add mod">
        <pc:chgData name="Lương Lý Công Thịnh" userId="f00d58f2-725f-4dd4-ab46-f2a914296881" providerId="ADAL" clId="{58EE025A-7686-4581-9453-40B77BDE9DD4}" dt="2022-11-04T05:04:50.552" v="2615"/>
        <pc:sldMkLst>
          <pc:docMk/>
          <pc:sldMk cId="47451505" sldId="280"/>
        </pc:sldMkLst>
        <pc:spChg chg="del">
          <ac:chgData name="Lương Lý Công Thịnh" userId="f00d58f2-725f-4dd4-ab46-f2a914296881" providerId="ADAL" clId="{58EE025A-7686-4581-9453-40B77BDE9DD4}" dt="2022-11-04T05:04:50.552" v="2615"/>
          <ac:spMkLst>
            <pc:docMk/>
            <pc:sldMk cId="47451505" sldId="280"/>
            <ac:spMk id="2" creationId="{171EC6C9-06B6-999A-11B5-6606E9B51D12}"/>
          </ac:spMkLst>
        </pc:spChg>
        <pc:spChg chg="add del">
          <ac:chgData name="Lương Lý Công Thịnh" userId="f00d58f2-725f-4dd4-ab46-f2a914296881" providerId="ADAL" clId="{58EE025A-7686-4581-9453-40B77BDE9DD4}" dt="2022-10-23T10:05:02.823" v="884"/>
          <ac:spMkLst>
            <pc:docMk/>
            <pc:sldMk cId="47451505" sldId="280"/>
            <ac:spMk id="2" creationId="{64B6BC71-8F4F-B2CC-9483-8FC09478AD1C}"/>
          </ac:spMkLst>
        </pc:spChg>
        <pc:spChg chg="mod">
          <ac:chgData name="Lương Lý Công Thịnh" userId="f00d58f2-725f-4dd4-ab46-f2a914296881" providerId="ADAL" clId="{58EE025A-7686-4581-9453-40B77BDE9DD4}" dt="2022-11-04T03:35:23.147" v="2607" actId="20577"/>
          <ac:spMkLst>
            <pc:docMk/>
            <pc:sldMk cId="47451505" sldId="280"/>
            <ac:spMk id="3" creationId="{84A49D9F-D302-346F-AC6D-5B10CFC9E486}"/>
          </ac:spMkLst>
        </pc:spChg>
        <pc:spChg chg="mod">
          <ac:chgData name="Lương Lý Công Thịnh" userId="f00d58f2-725f-4dd4-ab46-f2a914296881" providerId="ADAL" clId="{58EE025A-7686-4581-9453-40B77BDE9DD4}" dt="2022-10-28T05:40:17.414" v="2572" actId="20577"/>
          <ac:spMkLst>
            <pc:docMk/>
            <pc:sldMk cId="47451505" sldId="280"/>
            <ac:spMk id="5" creationId="{B99B005A-A595-6B52-0D35-A3606B3E7BF1}"/>
          </ac:spMkLst>
        </pc:spChg>
        <pc:spChg chg="mod">
          <ac:chgData name="Lương Lý Công Thịnh" userId="f00d58f2-725f-4dd4-ab46-f2a914296881" providerId="ADAL" clId="{58EE025A-7686-4581-9453-40B77BDE9DD4}" dt="2022-10-21T01:43:41.210" v="521" actId="20577"/>
          <ac:spMkLst>
            <pc:docMk/>
            <pc:sldMk cId="47451505" sldId="280"/>
            <ac:spMk id="11" creationId="{FC595D11-C8B9-4039-CFC9-51D5083D249D}"/>
          </ac:spMkLst>
        </pc:spChg>
        <pc:picChg chg="add mod">
          <ac:chgData name="Lương Lý Công Thịnh" userId="f00d58f2-725f-4dd4-ab46-f2a914296881" providerId="ADAL" clId="{58EE025A-7686-4581-9453-40B77BDE9DD4}" dt="2022-10-23T10:03:35.449" v="881" actId="1076"/>
          <ac:picMkLst>
            <pc:docMk/>
            <pc:sldMk cId="47451505" sldId="280"/>
            <ac:picMk id="1026" creationId="{FE3E4E7E-97DB-1697-ABAD-D027ABD57CDC}"/>
          </ac:picMkLst>
        </pc:picChg>
        <pc:picChg chg="add del mod">
          <ac:chgData name="Lương Lý Công Thịnh" userId="f00d58f2-725f-4dd4-ab46-f2a914296881" providerId="ADAL" clId="{58EE025A-7686-4581-9453-40B77BDE9DD4}" dt="2022-10-21T04:05:16.369" v="857"/>
          <ac:picMkLst>
            <pc:docMk/>
            <pc:sldMk cId="47451505" sldId="280"/>
            <ac:picMk id="2050" creationId="{91E3F85F-7E5B-D6A0-F410-39A627A91141}"/>
          </ac:picMkLst>
        </pc:picChg>
      </pc:sldChg>
      <pc:sldChg chg="delSp">
        <pc:chgData name="Lương Lý Công Thịnh" userId="f00d58f2-725f-4dd4-ab46-f2a914296881" providerId="ADAL" clId="{58EE025A-7686-4581-9453-40B77BDE9DD4}" dt="2022-11-04T05:04:50.552" v="2615"/>
        <pc:sldMkLst>
          <pc:docMk/>
          <pc:sldMk cId="250481589" sldId="281"/>
        </pc:sldMkLst>
        <pc:spChg chg="del">
          <ac:chgData name="Lương Lý Công Thịnh" userId="f00d58f2-725f-4dd4-ab46-f2a914296881" providerId="ADAL" clId="{58EE025A-7686-4581-9453-40B77BDE9DD4}" dt="2022-11-04T05:04:50.552" v="2615"/>
          <ac:spMkLst>
            <pc:docMk/>
            <pc:sldMk cId="250481589" sldId="281"/>
            <ac:spMk id="6" creationId="{3CF117A5-849A-DAAB-2480-137D86E3CD47}"/>
          </ac:spMkLst>
        </pc:spChg>
      </pc:sldChg>
      <pc:sldChg chg="delSp">
        <pc:chgData name="Lương Lý Công Thịnh" userId="f00d58f2-725f-4dd4-ab46-f2a914296881" providerId="ADAL" clId="{58EE025A-7686-4581-9453-40B77BDE9DD4}" dt="2022-11-04T05:04:50.552" v="2615"/>
        <pc:sldMkLst>
          <pc:docMk/>
          <pc:sldMk cId="3740117062" sldId="282"/>
        </pc:sldMkLst>
        <pc:spChg chg="del">
          <ac:chgData name="Lương Lý Công Thịnh" userId="f00d58f2-725f-4dd4-ab46-f2a914296881" providerId="ADAL" clId="{58EE025A-7686-4581-9453-40B77BDE9DD4}" dt="2022-11-04T05:04:50.552" v="2615"/>
          <ac:spMkLst>
            <pc:docMk/>
            <pc:sldMk cId="3740117062" sldId="282"/>
            <ac:spMk id="6" creationId="{453498D7-8EB2-5D00-BA9C-55048AFD4B42}"/>
          </ac:spMkLst>
        </pc:spChg>
      </pc:sldChg>
      <pc:sldChg chg="delSp">
        <pc:chgData name="Lương Lý Công Thịnh" userId="f00d58f2-725f-4dd4-ab46-f2a914296881" providerId="ADAL" clId="{58EE025A-7686-4581-9453-40B77BDE9DD4}" dt="2022-11-04T05:04:50.552" v="2615"/>
        <pc:sldMkLst>
          <pc:docMk/>
          <pc:sldMk cId="434370695" sldId="283"/>
        </pc:sldMkLst>
        <pc:spChg chg="del">
          <ac:chgData name="Lương Lý Công Thịnh" userId="f00d58f2-725f-4dd4-ab46-f2a914296881" providerId="ADAL" clId="{58EE025A-7686-4581-9453-40B77BDE9DD4}" dt="2022-11-04T05:04:50.552" v="2615"/>
          <ac:spMkLst>
            <pc:docMk/>
            <pc:sldMk cId="434370695" sldId="283"/>
            <ac:spMk id="10" creationId="{8494FBD5-3654-5029-0746-AC3D53A0A3BF}"/>
          </ac:spMkLst>
        </pc:spChg>
      </pc:sldChg>
      <pc:sldChg chg="delSp">
        <pc:chgData name="Lương Lý Công Thịnh" userId="f00d58f2-725f-4dd4-ab46-f2a914296881" providerId="ADAL" clId="{58EE025A-7686-4581-9453-40B77BDE9DD4}" dt="2022-11-04T05:04:50.552" v="2615"/>
        <pc:sldMkLst>
          <pc:docMk/>
          <pc:sldMk cId="2628555166" sldId="284"/>
        </pc:sldMkLst>
        <pc:spChg chg="del">
          <ac:chgData name="Lương Lý Công Thịnh" userId="f00d58f2-725f-4dd4-ab46-f2a914296881" providerId="ADAL" clId="{58EE025A-7686-4581-9453-40B77BDE9DD4}" dt="2022-11-04T05:04:50.552" v="2615"/>
          <ac:spMkLst>
            <pc:docMk/>
            <pc:sldMk cId="2628555166" sldId="284"/>
            <ac:spMk id="3" creationId="{1BDF73B6-5A5C-B420-39CA-7533FD95E4B9}"/>
          </ac:spMkLst>
        </pc:spChg>
      </pc:sldChg>
      <pc:sldChg chg="delSp">
        <pc:chgData name="Lương Lý Công Thịnh" userId="f00d58f2-725f-4dd4-ab46-f2a914296881" providerId="ADAL" clId="{58EE025A-7686-4581-9453-40B77BDE9DD4}" dt="2022-11-04T05:04:50.552" v="2615"/>
        <pc:sldMkLst>
          <pc:docMk/>
          <pc:sldMk cId="4218689437" sldId="285"/>
        </pc:sldMkLst>
        <pc:spChg chg="del">
          <ac:chgData name="Lương Lý Công Thịnh" userId="f00d58f2-725f-4dd4-ab46-f2a914296881" providerId="ADAL" clId="{58EE025A-7686-4581-9453-40B77BDE9DD4}" dt="2022-11-04T05:04:50.552" v="2615"/>
          <ac:spMkLst>
            <pc:docMk/>
            <pc:sldMk cId="4218689437" sldId="285"/>
            <ac:spMk id="7" creationId="{5AD0172A-FC48-B3F3-903B-74C9137B89BB}"/>
          </ac:spMkLst>
        </pc:spChg>
      </pc:sldChg>
      <pc:sldChg chg="delSp">
        <pc:chgData name="Lương Lý Công Thịnh" userId="f00d58f2-725f-4dd4-ab46-f2a914296881" providerId="ADAL" clId="{58EE025A-7686-4581-9453-40B77BDE9DD4}" dt="2022-11-04T05:04:50.552" v="2615"/>
        <pc:sldMkLst>
          <pc:docMk/>
          <pc:sldMk cId="2904047914" sldId="286"/>
        </pc:sldMkLst>
        <pc:spChg chg="del">
          <ac:chgData name="Lương Lý Công Thịnh" userId="f00d58f2-725f-4dd4-ab46-f2a914296881" providerId="ADAL" clId="{58EE025A-7686-4581-9453-40B77BDE9DD4}" dt="2022-11-04T05:04:50.552" v="2615"/>
          <ac:spMkLst>
            <pc:docMk/>
            <pc:sldMk cId="2904047914" sldId="286"/>
            <ac:spMk id="2" creationId="{EDE23D4B-DBCC-7FBA-1292-B72798F0F7F7}"/>
          </ac:spMkLst>
        </pc:spChg>
      </pc:sldChg>
      <pc:sldChg chg="delSp">
        <pc:chgData name="Lương Lý Công Thịnh" userId="f00d58f2-725f-4dd4-ab46-f2a914296881" providerId="ADAL" clId="{58EE025A-7686-4581-9453-40B77BDE9DD4}" dt="2022-11-04T05:04:50.552" v="2615"/>
        <pc:sldMkLst>
          <pc:docMk/>
          <pc:sldMk cId="4145666758" sldId="287"/>
        </pc:sldMkLst>
        <pc:spChg chg="del">
          <ac:chgData name="Lương Lý Công Thịnh" userId="f00d58f2-725f-4dd4-ab46-f2a914296881" providerId="ADAL" clId="{58EE025A-7686-4581-9453-40B77BDE9DD4}" dt="2022-11-04T05:04:50.552" v="2615"/>
          <ac:spMkLst>
            <pc:docMk/>
            <pc:sldMk cId="4145666758" sldId="287"/>
            <ac:spMk id="2" creationId="{8D1F3B1F-0394-E1EC-F4F5-B544D0D0B834}"/>
          </ac:spMkLst>
        </pc:spChg>
      </pc:sldChg>
      <pc:sldChg chg="delSp">
        <pc:chgData name="Lương Lý Công Thịnh" userId="f00d58f2-725f-4dd4-ab46-f2a914296881" providerId="ADAL" clId="{58EE025A-7686-4581-9453-40B77BDE9DD4}" dt="2022-11-04T05:04:50.552" v="2615"/>
        <pc:sldMkLst>
          <pc:docMk/>
          <pc:sldMk cId="3085518991" sldId="288"/>
        </pc:sldMkLst>
        <pc:spChg chg="del">
          <ac:chgData name="Lương Lý Công Thịnh" userId="f00d58f2-725f-4dd4-ab46-f2a914296881" providerId="ADAL" clId="{58EE025A-7686-4581-9453-40B77BDE9DD4}" dt="2022-11-04T05:04:50.552" v="2615"/>
          <ac:spMkLst>
            <pc:docMk/>
            <pc:sldMk cId="3085518991" sldId="288"/>
            <ac:spMk id="2" creationId="{89C2A5F7-138B-8760-763E-28F8D8246562}"/>
          </ac:spMkLst>
        </pc:spChg>
      </pc:sldChg>
      <pc:sldChg chg="delSp">
        <pc:chgData name="Lương Lý Công Thịnh" userId="f00d58f2-725f-4dd4-ab46-f2a914296881" providerId="ADAL" clId="{58EE025A-7686-4581-9453-40B77BDE9DD4}" dt="2022-11-04T05:04:50.552" v="2615"/>
        <pc:sldMkLst>
          <pc:docMk/>
          <pc:sldMk cId="3145240910" sldId="289"/>
        </pc:sldMkLst>
        <pc:spChg chg="del">
          <ac:chgData name="Lương Lý Công Thịnh" userId="f00d58f2-725f-4dd4-ab46-f2a914296881" providerId="ADAL" clId="{58EE025A-7686-4581-9453-40B77BDE9DD4}" dt="2022-11-04T05:04:50.552" v="2615"/>
          <ac:spMkLst>
            <pc:docMk/>
            <pc:sldMk cId="3145240910" sldId="289"/>
            <ac:spMk id="2" creationId="{9F6D0031-69E6-E5CF-19A2-567FA1EF2F9C}"/>
          </ac:spMkLst>
        </pc:spChg>
      </pc:sldChg>
      <pc:sldChg chg="delSp">
        <pc:chgData name="Lương Lý Công Thịnh" userId="f00d58f2-725f-4dd4-ab46-f2a914296881" providerId="ADAL" clId="{58EE025A-7686-4581-9453-40B77BDE9DD4}" dt="2022-11-04T05:04:50.552" v="2615"/>
        <pc:sldMkLst>
          <pc:docMk/>
          <pc:sldMk cId="3592363833" sldId="290"/>
        </pc:sldMkLst>
        <pc:spChg chg="del">
          <ac:chgData name="Lương Lý Công Thịnh" userId="f00d58f2-725f-4dd4-ab46-f2a914296881" providerId="ADAL" clId="{58EE025A-7686-4581-9453-40B77BDE9DD4}" dt="2022-11-04T05:04:50.552" v="2615"/>
          <ac:spMkLst>
            <pc:docMk/>
            <pc:sldMk cId="3592363833" sldId="290"/>
            <ac:spMk id="2" creationId="{40F6CD69-70A3-095D-F941-EE71C142947D}"/>
          </ac:spMkLst>
        </pc:spChg>
      </pc:sldChg>
      <pc:sldChg chg="delSp">
        <pc:chgData name="Lương Lý Công Thịnh" userId="f00d58f2-725f-4dd4-ab46-f2a914296881" providerId="ADAL" clId="{58EE025A-7686-4581-9453-40B77BDE9DD4}" dt="2022-11-04T05:04:50.552" v="2615"/>
        <pc:sldMkLst>
          <pc:docMk/>
          <pc:sldMk cId="1168245043" sldId="291"/>
        </pc:sldMkLst>
        <pc:spChg chg="del">
          <ac:chgData name="Lương Lý Công Thịnh" userId="f00d58f2-725f-4dd4-ab46-f2a914296881" providerId="ADAL" clId="{58EE025A-7686-4581-9453-40B77BDE9DD4}" dt="2022-11-04T05:04:50.552" v="2615"/>
          <ac:spMkLst>
            <pc:docMk/>
            <pc:sldMk cId="1168245043" sldId="291"/>
            <ac:spMk id="3" creationId="{8383CC88-75C6-59D8-A915-0612B5AC5B4C}"/>
          </ac:spMkLst>
        </pc:spChg>
      </pc:sldChg>
      <pc:sldChg chg="addSp delSp modSp">
        <pc:chgData name="Lương Lý Công Thịnh" userId="f00d58f2-725f-4dd4-ab46-f2a914296881" providerId="ADAL" clId="{58EE025A-7686-4581-9453-40B77BDE9DD4}" dt="2022-11-04T05:04:50.552" v="2615"/>
        <pc:sldMkLst>
          <pc:docMk/>
          <pc:sldMk cId="3100668439" sldId="292"/>
        </pc:sldMkLst>
        <pc:spChg chg="del">
          <ac:chgData name="Lương Lý Công Thịnh" userId="f00d58f2-725f-4dd4-ab46-f2a914296881" providerId="ADAL" clId="{58EE025A-7686-4581-9453-40B77BDE9DD4}" dt="2022-11-04T05:04:50.552" v="2615"/>
          <ac:spMkLst>
            <pc:docMk/>
            <pc:sldMk cId="3100668439" sldId="292"/>
            <ac:spMk id="3" creationId="{429A5855-9CC0-DD69-9B68-0C2BD5DC46B9}"/>
          </ac:spMkLst>
        </pc:spChg>
        <pc:spChg chg="add mod">
          <ac:chgData name="Lương Lý Công Thịnh" userId="f00d58f2-725f-4dd4-ab46-f2a914296881" providerId="ADAL" clId="{58EE025A-7686-4581-9453-40B77BDE9DD4}" dt="2022-10-29T06:54:50.341" v="2581" actId="571"/>
          <ac:spMkLst>
            <pc:docMk/>
            <pc:sldMk cId="3100668439" sldId="292"/>
            <ac:spMk id="3" creationId="{5D7B446E-038A-2530-A04C-8153F02D17C6}"/>
          </ac:spMkLst>
        </pc:spChg>
      </pc:sldChg>
      <pc:sldChg chg="delSp modSp mod">
        <pc:chgData name="Lương Lý Công Thịnh" userId="f00d58f2-725f-4dd4-ab46-f2a914296881" providerId="ADAL" clId="{58EE025A-7686-4581-9453-40B77BDE9DD4}" dt="2022-11-18T07:26:46.770" v="2799" actId="20577"/>
        <pc:sldMkLst>
          <pc:docMk/>
          <pc:sldMk cId="500586108" sldId="293"/>
        </pc:sldMkLst>
        <pc:spChg chg="del">
          <ac:chgData name="Lương Lý Công Thịnh" userId="f00d58f2-725f-4dd4-ab46-f2a914296881" providerId="ADAL" clId="{58EE025A-7686-4581-9453-40B77BDE9DD4}" dt="2022-11-04T05:04:50.552" v="2615"/>
          <ac:spMkLst>
            <pc:docMk/>
            <pc:sldMk cId="500586108" sldId="293"/>
            <ac:spMk id="2" creationId="{2E427DF6-9DFF-6D6B-28AB-4D90EAC0698C}"/>
          </ac:spMkLst>
        </pc:spChg>
        <pc:spChg chg="mod">
          <ac:chgData name="Lương Lý Công Thịnh" userId="f00d58f2-725f-4dd4-ab46-f2a914296881" providerId="ADAL" clId="{58EE025A-7686-4581-9453-40B77BDE9DD4}" dt="2022-11-18T07:26:46.770" v="2799" actId="20577"/>
          <ac:spMkLst>
            <pc:docMk/>
            <pc:sldMk cId="500586108" sldId="293"/>
            <ac:spMk id="3" creationId="{84A49D9F-D302-346F-AC6D-5B10CFC9E486}"/>
          </ac:spMkLst>
        </pc:spChg>
        <pc:spChg chg="mod">
          <ac:chgData name="Lương Lý Công Thịnh" userId="f00d58f2-725f-4dd4-ab46-f2a914296881" providerId="ADAL" clId="{58EE025A-7686-4581-9453-40B77BDE9DD4}" dt="2022-10-28T05:40:23.317" v="2576" actId="20577"/>
          <ac:spMkLst>
            <pc:docMk/>
            <pc:sldMk cId="500586108" sldId="293"/>
            <ac:spMk id="5" creationId="{B99B005A-A595-6B52-0D35-A3606B3E7BF1}"/>
          </ac:spMkLst>
        </pc:spChg>
      </pc:sldChg>
      <pc:sldChg chg="delSp">
        <pc:chgData name="Lương Lý Công Thịnh" userId="f00d58f2-725f-4dd4-ab46-f2a914296881" providerId="ADAL" clId="{58EE025A-7686-4581-9453-40B77BDE9DD4}" dt="2022-11-04T05:04:50.552" v="2615"/>
        <pc:sldMkLst>
          <pc:docMk/>
          <pc:sldMk cId="2047092257" sldId="296"/>
        </pc:sldMkLst>
        <pc:spChg chg="del">
          <ac:chgData name="Lương Lý Công Thịnh" userId="f00d58f2-725f-4dd4-ab46-f2a914296881" providerId="ADAL" clId="{58EE025A-7686-4581-9453-40B77BDE9DD4}" dt="2022-11-04T05:04:50.552" v="2615"/>
          <ac:spMkLst>
            <pc:docMk/>
            <pc:sldMk cId="2047092257" sldId="296"/>
            <ac:spMk id="7" creationId="{EC117596-D369-EFEF-E9FC-825381BA4442}"/>
          </ac:spMkLst>
        </pc:spChg>
      </pc:sldChg>
      <pc:sldChg chg="delSp">
        <pc:chgData name="Lương Lý Công Thịnh" userId="f00d58f2-725f-4dd4-ab46-f2a914296881" providerId="ADAL" clId="{58EE025A-7686-4581-9453-40B77BDE9DD4}" dt="2022-11-04T05:04:50.552" v="2615"/>
        <pc:sldMkLst>
          <pc:docMk/>
          <pc:sldMk cId="539945467" sldId="297"/>
        </pc:sldMkLst>
        <pc:spChg chg="del">
          <ac:chgData name="Lương Lý Công Thịnh" userId="f00d58f2-725f-4dd4-ab46-f2a914296881" providerId="ADAL" clId="{58EE025A-7686-4581-9453-40B77BDE9DD4}" dt="2022-11-04T05:04:50.552" v="2615"/>
          <ac:spMkLst>
            <pc:docMk/>
            <pc:sldMk cId="539945467" sldId="297"/>
            <ac:spMk id="7" creationId="{D0C8CE1C-5E3F-8C8E-57DE-DE17BCC6DE2E}"/>
          </ac:spMkLst>
        </pc:spChg>
      </pc:sldChg>
      <pc:sldChg chg="delSp modSp mod">
        <pc:chgData name="Lương Lý Công Thịnh" userId="f00d58f2-725f-4dd4-ab46-f2a914296881" providerId="ADAL" clId="{58EE025A-7686-4581-9453-40B77BDE9DD4}" dt="2022-11-04T05:04:50.941" v="2616" actId="1036"/>
        <pc:sldMkLst>
          <pc:docMk/>
          <pc:sldMk cId="432882632" sldId="298"/>
        </pc:sldMkLst>
        <pc:spChg chg="mod">
          <ac:chgData name="Lương Lý Công Thịnh" userId="f00d58f2-725f-4dd4-ab46-f2a914296881" providerId="ADAL" clId="{58EE025A-7686-4581-9453-40B77BDE9DD4}" dt="2022-11-04T05:04:50.941" v="2616" actId="1036"/>
          <ac:spMkLst>
            <pc:docMk/>
            <pc:sldMk cId="432882632" sldId="298"/>
            <ac:spMk id="2" creationId="{5077D02D-D830-AE8F-E5FB-8390BBFA37D9}"/>
          </ac:spMkLst>
        </pc:spChg>
        <pc:spChg chg="del">
          <ac:chgData name="Lương Lý Công Thịnh" userId="f00d58f2-725f-4dd4-ab46-f2a914296881" providerId="ADAL" clId="{58EE025A-7686-4581-9453-40B77BDE9DD4}" dt="2022-11-04T05:04:50.552" v="2615"/>
          <ac:spMkLst>
            <pc:docMk/>
            <pc:sldMk cId="432882632" sldId="298"/>
            <ac:spMk id="7" creationId="{51EC57B6-4B28-6CC1-DB5E-89283CC8709B}"/>
          </ac:spMkLst>
        </pc:spChg>
      </pc:sldChg>
      <pc:sldChg chg="addSp delSp modSp mod ord">
        <pc:chgData name="Lương Lý Công Thịnh" userId="f00d58f2-725f-4dd4-ab46-f2a914296881" providerId="ADAL" clId="{58EE025A-7686-4581-9453-40B77BDE9DD4}" dt="2022-12-02T06:16:43.347" v="3797"/>
        <pc:sldMkLst>
          <pc:docMk/>
          <pc:sldMk cId="2477450235" sldId="309"/>
        </pc:sldMkLst>
        <pc:picChg chg="add mod">
          <ac:chgData name="Lương Lý Công Thịnh" userId="f00d58f2-725f-4dd4-ab46-f2a914296881" providerId="ADAL" clId="{58EE025A-7686-4581-9453-40B77BDE9DD4}" dt="2022-12-02T04:14:03.388" v="3775" actId="1076"/>
          <ac:picMkLst>
            <pc:docMk/>
            <pc:sldMk cId="2477450235" sldId="309"/>
            <ac:picMk id="3" creationId="{AFE126D3-BEEA-DAB5-10AD-8B44FDFE7D38}"/>
          </ac:picMkLst>
        </pc:picChg>
        <pc:picChg chg="del mod">
          <ac:chgData name="Lương Lý Công Thịnh" userId="f00d58f2-725f-4dd4-ab46-f2a914296881" providerId="ADAL" clId="{58EE025A-7686-4581-9453-40B77BDE9DD4}" dt="2022-12-02T04:13:58.065" v="3773" actId="478"/>
          <ac:picMkLst>
            <pc:docMk/>
            <pc:sldMk cId="2477450235" sldId="309"/>
            <ac:picMk id="5" creationId="{B13B3D82-BC81-CBCF-D1BE-F2FA25E9ED18}"/>
          </ac:picMkLst>
        </pc:picChg>
        <pc:picChg chg="del">
          <ac:chgData name="Lương Lý Công Thịnh" userId="f00d58f2-725f-4dd4-ab46-f2a914296881" providerId="ADAL" clId="{58EE025A-7686-4581-9453-40B77BDE9DD4}" dt="2022-12-02T04:13:36.168" v="3768" actId="478"/>
          <ac:picMkLst>
            <pc:docMk/>
            <pc:sldMk cId="2477450235" sldId="309"/>
            <ac:picMk id="10" creationId="{16D89ECE-3606-A727-ABB9-E6A1BEFF3587}"/>
          </ac:picMkLst>
        </pc:picChg>
        <pc:picChg chg="del">
          <ac:chgData name="Lương Lý Công Thịnh" userId="f00d58f2-725f-4dd4-ab46-f2a914296881" providerId="ADAL" clId="{58EE025A-7686-4581-9453-40B77BDE9DD4}" dt="2022-12-02T04:14:26.335" v="3784" actId="478"/>
          <ac:picMkLst>
            <pc:docMk/>
            <pc:sldMk cId="2477450235" sldId="309"/>
            <ac:picMk id="11" creationId="{206C5D05-F7E2-BE6A-6AA2-FC41FD18D8C0}"/>
          </ac:picMkLst>
        </pc:picChg>
        <pc:picChg chg="del">
          <ac:chgData name="Lương Lý Công Thịnh" userId="f00d58f2-725f-4dd4-ab46-f2a914296881" providerId="ADAL" clId="{58EE025A-7686-4581-9453-40B77BDE9DD4}" dt="2022-12-02T04:14:12.800" v="3776" actId="478"/>
          <ac:picMkLst>
            <pc:docMk/>
            <pc:sldMk cId="2477450235" sldId="309"/>
            <ac:picMk id="12" creationId="{779E7723-23EE-9D1C-A1E7-0E043EA1E5F2}"/>
          </ac:picMkLst>
        </pc:picChg>
        <pc:picChg chg="add mod">
          <ac:chgData name="Lương Lý Công Thịnh" userId="f00d58f2-725f-4dd4-ab46-f2a914296881" providerId="ADAL" clId="{58EE025A-7686-4581-9453-40B77BDE9DD4}" dt="2022-12-02T04:14:38.995" v="3786" actId="1076"/>
          <ac:picMkLst>
            <pc:docMk/>
            <pc:sldMk cId="2477450235" sldId="309"/>
            <ac:picMk id="16" creationId="{6AA41A00-8FFD-DC34-6583-6EF64DF51066}"/>
          </ac:picMkLst>
        </pc:picChg>
        <pc:picChg chg="add mod">
          <ac:chgData name="Lương Lý Công Thịnh" userId="f00d58f2-725f-4dd4-ab46-f2a914296881" providerId="ADAL" clId="{58EE025A-7686-4581-9453-40B77BDE9DD4}" dt="2022-12-02T04:14:47.262" v="3788" actId="1076"/>
          <ac:picMkLst>
            <pc:docMk/>
            <pc:sldMk cId="2477450235" sldId="309"/>
            <ac:picMk id="1026" creationId="{8E8D4052-ADE7-0406-AD20-D02F366D97F8}"/>
          </ac:picMkLst>
        </pc:picChg>
        <pc:picChg chg="add mod">
          <ac:chgData name="Lương Lý Công Thịnh" userId="f00d58f2-725f-4dd4-ab46-f2a914296881" providerId="ADAL" clId="{58EE025A-7686-4581-9453-40B77BDE9DD4}" dt="2022-12-02T04:14:43.850" v="3787" actId="1076"/>
          <ac:picMkLst>
            <pc:docMk/>
            <pc:sldMk cId="2477450235" sldId="309"/>
            <ac:picMk id="1028" creationId="{DBB44CF1-55D1-2140-3580-A8EC6CBA8C35}"/>
          </ac:picMkLst>
        </pc:picChg>
      </pc:sldChg>
      <pc:sldChg chg="modSp mod">
        <pc:chgData name="Lương Lý Công Thịnh" userId="f00d58f2-725f-4dd4-ab46-f2a914296881" providerId="ADAL" clId="{58EE025A-7686-4581-9453-40B77BDE9DD4}" dt="2022-12-02T04:16:50.566" v="3795" actId="20577"/>
        <pc:sldMkLst>
          <pc:docMk/>
          <pc:sldMk cId="3044927454" sldId="310"/>
        </pc:sldMkLst>
        <pc:spChg chg="mod">
          <ac:chgData name="Lương Lý Công Thịnh" userId="f00d58f2-725f-4dd4-ab46-f2a914296881" providerId="ADAL" clId="{58EE025A-7686-4581-9453-40B77BDE9DD4}" dt="2022-12-02T04:16:45.699" v="3792" actId="21"/>
          <ac:spMkLst>
            <pc:docMk/>
            <pc:sldMk cId="3044927454" sldId="310"/>
            <ac:spMk id="4" creationId="{7D5E1C8E-C613-D60D-31A4-B4EA3FF46E63}"/>
          </ac:spMkLst>
        </pc:spChg>
        <pc:spChg chg="mod">
          <ac:chgData name="Lương Lý Công Thịnh" userId="f00d58f2-725f-4dd4-ab46-f2a914296881" providerId="ADAL" clId="{58EE025A-7686-4581-9453-40B77BDE9DD4}" dt="2022-12-02T04:16:50.566" v="3795" actId="20577"/>
          <ac:spMkLst>
            <pc:docMk/>
            <pc:sldMk cId="3044927454" sldId="310"/>
            <ac:spMk id="10" creationId="{FAC69091-EB8E-6F55-8F92-94DF13B0C9FE}"/>
          </ac:spMkLst>
        </pc:spChg>
      </pc:sldChg>
      <pc:sldChg chg="new del">
        <pc:chgData name="Lương Lý Công Thịnh" userId="f00d58f2-725f-4dd4-ab46-f2a914296881" providerId="ADAL" clId="{58EE025A-7686-4581-9453-40B77BDE9DD4}" dt="2022-12-02T03:37:14.959" v="3722" actId="680"/>
        <pc:sldMkLst>
          <pc:docMk/>
          <pc:sldMk cId="607837856" sldId="312"/>
        </pc:sldMkLst>
      </pc:sldChg>
      <pc:sldChg chg="addSp delSp modSp add mod ord">
        <pc:chgData name="Lương Lý Công Thịnh" userId="f00d58f2-725f-4dd4-ab46-f2a914296881" providerId="ADAL" clId="{58EE025A-7686-4581-9453-40B77BDE9DD4}" dt="2022-12-02T06:16:45.997" v="3799"/>
        <pc:sldMkLst>
          <pc:docMk/>
          <pc:sldMk cId="3531759201" sldId="312"/>
        </pc:sldMkLst>
        <pc:spChg chg="del">
          <ac:chgData name="Lương Lý Công Thịnh" userId="f00d58f2-725f-4dd4-ab46-f2a914296881" providerId="ADAL" clId="{58EE025A-7686-4581-9453-40B77BDE9DD4}" dt="2022-12-02T03:44:44.829" v="3736" actId="478"/>
          <ac:spMkLst>
            <pc:docMk/>
            <pc:sldMk cId="3531759201" sldId="312"/>
            <ac:spMk id="13" creationId="{AE69C48C-603C-1698-8B88-98E2F6111996}"/>
          </ac:spMkLst>
        </pc:spChg>
        <pc:spChg chg="del">
          <ac:chgData name="Lương Lý Công Thịnh" userId="f00d58f2-725f-4dd4-ab46-f2a914296881" providerId="ADAL" clId="{58EE025A-7686-4581-9453-40B77BDE9DD4}" dt="2022-12-02T03:44:45.985" v="3737" actId="478"/>
          <ac:spMkLst>
            <pc:docMk/>
            <pc:sldMk cId="3531759201" sldId="312"/>
            <ac:spMk id="15" creationId="{639DDB4F-F242-1D20-7DC6-F8B3F6FD3B34}"/>
          </ac:spMkLst>
        </pc:spChg>
        <pc:spChg chg="add mod">
          <ac:chgData name="Lương Lý Công Thịnh" userId="f00d58f2-725f-4dd4-ab46-f2a914296881" providerId="ADAL" clId="{58EE025A-7686-4581-9453-40B77BDE9DD4}" dt="2022-12-02T03:45:28.327" v="3767" actId="1076"/>
          <ac:spMkLst>
            <pc:docMk/>
            <pc:sldMk cId="3531759201" sldId="312"/>
            <ac:spMk id="19" creationId="{3945AA4E-D4FC-09F9-31D2-34E286CE4C1F}"/>
          </ac:spMkLst>
        </pc:spChg>
        <pc:picChg chg="add mod">
          <ac:chgData name="Lương Lý Công Thịnh" userId="f00d58f2-725f-4dd4-ab46-f2a914296881" providerId="ADAL" clId="{58EE025A-7686-4581-9453-40B77BDE9DD4}" dt="2022-12-02T03:45:24.214" v="3766" actId="1076"/>
          <ac:picMkLst>
            <pc:docMk/>
            <pc:sldMk cId="3531759201" sldId="312"/>
            <ac:picMk id="3" creationId="{A7682D6B-A32A-5084-456B-625B60BF8BB9}"/>
          </ac:picMkLst>
        </pc:picChg>
        <pc:picChg chg="del">
          <ac:chgData name="Lương Lý Công Thịnh" userId="f00d58f2-725f-4dd4-ab46-f2a914296881" providerId="ADAL" clId="{58EE025A-7686-4581-9453-40B77BDE9DD4}" dt="2022-12-02T03:43:20.746" v="3724" actId="478"/>
          <ac:picMkLst>
            <pc:docMk/>
            <pc:sldMk cId="3531759201" sldId="312"/>
            <ac:picMk id="5" creationId="{B13B3D82-BC81-CBCF-D1BE-F2FA25E9ED18}"/>
          </ac:picMkLst>
        </pc:picChg>
        <pc:picChg chg="del">
          <ac:chgData name="Lương Lý Công Thịnh" userId="f00d58f2-725f-4dd4-ab46-f2a914296881" providerId="ADAL" clId="{58EE025A-7686-4581-9453-40B77BDE9DD4}" dt="2022-12-02T03:43:21.324" v="3725" actId="478"/>
          <ac:picMkLst>
            <pc:docMk/>
            <pc:sldMk cId="3531759201" sldId="312"/>
            <ac:picMk id="10" creationId="{16D89ECE-3606-A727-ABB9-E6A1BEFF3587}"/>
          </ac:picMkLst>
        </pc:picChg>
        <pc:picChg chg="del">
          <ac:chgData name="Lương Lý Công Thịnh" userId="f00d58f2-725f-4dd4-ab46-f2a914296881" providerId="ADAL" clId="{58EE025A-7686-4581-9453-40B77BDE9DD4}" dt="2022-12-02T03:43:23.681" v="3727" actId="478"/>
          <ac:picMkLst>
            <pc:docMk/>
            <pc:sldMk cId="3531759201" sldId="312"/>
            <ac:picMk id="11" creationId="{206C5D05-F7E2-BE6A-6AA2-FC41FD18D8C0}"/>
          </ac:picMkLst>
        </pc:picChg>
        <pc:picChg chg="del">
          <ac:chgData name="Lương Lý Công Thịnh" userId="f00d58f2-725f-4dd4-ab46-f2a914296881" providerId="ADAL" clId="{58EE025A-7686-4581-9453-40B77BDE9DD4}" dt="2022-12-02T03:43:22.592" v="3726" actId="478"/>
          <ac:picMkLst>
            <pc:docMk/>
            <pc:sldMk cId="3531759201" sldId="312"/>
            <ac:picMk id="12" creationId="{779E7723-23EE-9D1C-A1E7-0E043EA1E5F2}"/>
          </ac:picMkLst>
        </pc:picChg>
        <pc:picChg chg="add mod">
          <ac:chgData name="Lương Lý Công Thịnh" userId="f00d58f2-725f-4dd4-ab46-f2a914296881" providerId="ADAL" clId="{58EE025A-7686-4581-9453-40B77BDE9DD4}" dt="2022-12-02T03:45:22.513" v="3764" actId="14100"/>
          <ac:picMkLst>
            <pc:docMk/>
            <pc:sldMk cId="3531759201" sldId="312"/>
            <ac:picMk id="16" creationId="{2655C7E7-A08A-1539-B88C-2638AC63D375}"/>
          </ac:picMkLst>
        </pc:picChg>
        <pc:picChg chg="add del">
          <ac:chgData name="Lương Lý Công Thịnh" userId="f00d58f2-725f-4dd4-ab46-f2a914296881" providerId="ADAL" clId="{58EE025A-7686-4581-9453-40B77BDE9DD4}" dt="2022-12-02T03:44:53.051" v="3739" actId="478"/>
          <ac:picMkLst>
            <pc:docMk/>
            <pc:sldMk cId="3531759201" sldId="312"/>
            <ac:picMk id="18" creationId="{A9E2B50B-3421-FA8E-E789-625DD847DB92}"/>
          </ac:picMkLst>
        </pc:picChg>
      </pc:sldChg>
      <pc:sldMasterChg chg="modSp modSldLayout">
        <pc:chgData name="Lương Lý Công Thịnh" userId="f00d58f2-725f-4dd4-ab46-f2a914296881" providerId="ADAL" clId="{58EE025A-7686-4581-9453-40B77BDE9DD4}" dt="2022-12-02T07:07:43.554" v="3806" actId="255"/>
        <pc:sldMasterMkLst>
          <pc:docMk/>
          <pc:sldMasterMk cId="2817247018" sldId="2147483648"/>
        </pc:sldMasterMkLst>
        <pc:spChg chg="mod">
          <ac:chgData name="Lương Lý Công Thịnh" userId="f00d58f2-725f-4dd4-ab46-f2a914296881" providerId="ADAL" clId="{58EE025A-7686-4581-9453-40B77BDE9DD4}" dt="2022-12-02T07:07:08.034" v="3805" actId="255"/>
          <ac:spMkLst>
            <pc:docMk/>
            <pc:sldMasterMk cId="2817247018" sldId="2147483648"/>
            <ac:spMk id="6" creationId="{8EAC3EBD-77ED-2DAC-E08D-DE676AD8F2C3}"/>
          </ac:spMkLst>
        </pc:spChg>
        <pc:sldLayoutChg chg="modSp">
          <pc:chgData name="Lương Lý Công Thịnh" userId="f00d58f2-725f-4dd4-ab46-f2a914296881" providerId="ADAL" clId="{58EE025A-7686-4581-9453-40B77BDE9DD4}" dt="2022-12-02T07:07:43.554" v="3806" actId="255"/>
          <pc:sldLayoutMkLst>
            <pc:docMk/>
            <pc:sldMasterMk cId="2817247018" sldId="2147483648"/>
            <pc:sldLayoutMk cId="238856294" sldId="2147483649"/>
          </pc:sldLayoutMkLst>
          <pc:spChg chg="mod">
            <ac:chgData name="Lương Lý Công Thịnh" userId="f00d58f2-725f-4dd4-ab46-f2a914296881" providerId="ADAL" clId="{58EE025A-7686-4581-9453-40B77BDE9DD4}" dt="2022-12-02T07:07:43.554" v="3806" actId="255"/>
            <ac:spMkLst>
              <pc:docMk/>
              <pc:sldMasterMk cId="2817247018" sldId="2147483648"/>
              <pc:sldLayoutMk cId="238856294" sldId="2147483649"/>
              <ac:spMk id="6" creationId="{8D2A083E-21B8-3BA0-1907-9636F9906EC6}"/>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1594D5-5342-8198-3796-2DB945824F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2A8F5C-3D28-1049-B87F-B4C860F8D4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C9B2EE-368E-48BA-8661-B6EF3FD83B32}" type="datetimeFigureOut">
              <a:rPr lang="en-US" smtClean="0"/>
              <a:t>2/7/2023</a:t>
            </a:fld>
            <a:endParaRPr lang="en-US"/>
          </a:p>
        </p:txBody>
      </p:sp>
      <p:sp>
        <p:nvSpPr>
          <p:cNvPr id="4" name="Footer Placeholder 3">
            <a:extLst>
              <a:ext uri="{FF2B5EF4-FFF2-40B4-BE49-F238E27FC236}">
                <a16:creationId xmlns:a16="http://schemas.microsoft.com/office/drawing/2014/main" id="{ACF880F1-EAAB-969D-F22D-7D98C320BA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8E6138-F1C7-BB3D-A6F9-CC721C6E41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3187DB-D6F5-4597-9073-FF69463EE171}" type="slidenum">
              <a:rPr lang="en-US" smtClean="0"/>
              <a:t>‹#›</a:t>
            </a:fld>
            <a:endParaRPr lang="en-US"/>
          </a:p>
        </p:txBody>
      </p:sp>
    </p:spTree>
    <p:extLst>
      <p:ext uri="{BB962C8B-B14F-4D97-AF65-F5344CB8AC3E}">
        <p14:creationId xmlns:p14="http://schemas.microsoft.com/office/powerpoint/2010/main" val="29530200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7DB36-85A5-4D7E-8940-B523ECDD0DF4}" type="datetimeFigureOut">
              <a:rPr lang="en-US" smtClean="0"/>
              <a:t>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D9B91-5B57-43A8-BA2D-70557AFB3DC1}" type="slidenum">
              <a:rPr lang="en-US" smtClean="0"/>
              <a:t>‹#›</a:t>
            </a:fld>
            <a:endParaRPr lang="en-US"/>
          </a:p>
        </p:txBody>
      </p:sp>
    </p:spTree>
    <p:extLst>
      <p:ext uri="{BB962C8B-B14F-4D97-AF65-F5344CB8AC3E}">
        <p14:creationId xmlns:p14="http://schemas.microsoft.com/office/powerpoint/2010/main" val="17411297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Ảnh chứa khuôn mặt nằm trong danh sách phân loại</a:t>
            </a:r>
          </a:p>
        </p:txBody>
      </p:sp>
      <p:sp>
        <p:nvSpPr>
          <p:cNvPr id="4" name="Slide Number Placeholder 3"/>
          <p:cNvSpPr>
            <a:spLocks noGrp="1"/>
          </p:cNvSpPr>
          <p:nvPr>
            <p:ph type="sldNum" sz="quarter" idx="5"/>
          </p:nvPr>
        </p:nvSpPr>
        <p:spPr/>
        <p:txBody>
          <a:bodyPr/>
          <a:lstStyle/>
          <a:p>
            <a:fld id="{79ED9B91-5B57-43A8-BA2D-70557AFB3DC1}" type="slidenum">
              <a:rPr lang="en-US" smtClean="0"/>
              <a:t>5</a:t>
            </a:fld>
            <a:endParaRPr lang="en-US"/>
          </a:p>
        </p:txBody>
      </p:sp>
    </p:spTree>
    <p:extLst>
      <p:ext uri="{BB962C8B-B14F-4D97-AF65-F5344CB8AC3E}">
        <p14:creationId xmlns:p14="http://schemas.microsoft.com/office/powerpoint/2010/main" val="1513974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landmark của mp không lấy đc hết phần trán, ảnh hưởng nhiều đến class oblong, square và round bị ảnh hưởng ít hơn oblong</a:t>
            </a:r>
          </a:p>
          <a:p>
            <a:endParaRPr lang="en-US"/>
          </a:p>
        </p:txBody>
      </p:sp>
      <p:sp>
        <p:nvSpPr>
          <p:cNvPr id="4" name="Slide Number Placeholder 3"/>
          <p:cNvSpPr>
            <a:spLocks noGrp="1"/>
          </p:cNvSpPr>
          <p:nvPr>
            <p:ph type="sldNum" sz="quarter" idx="5"/>
          </p:nvPr>
        </p:nvSpPr>
        <p:spPr/>
        <p:txBody>
          <a:bodyPr/>
          <a:lstStyle/>
          <a:p>
            <a:fld id="{79ED9B91-5B57-43A8-BA2D-70557AFB3DC1}" type="slidenum">
              <a:rPr lang="en-US" smtClean="0"/>
              <a:t>38</a:t>
            </a:fld>
            <a:endParaRPr lang="en-US"/>
          </a:p>
        </p:txBody>
      </p:sp>
    </p:spTree>
    <p:extLst>
      <p:ext uri="{BB962C8B-B14F-4D97-AF65-F5344CB8AC3E}">
        <p14:creationId xmlns:p14="http://schemas.microsoft.com/office/powerpoint/2010/main" val="2958764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Nhận xét lại bộ dữ liệu trên Kaggle</a:t>
            </a:r>
          </a:p>
          <a:p>
            <a:pPr marL="171450" indent="-171450">
              <a:buFontTx/>
              <a:buChar char="-"/>
            </a:pPr>
            <a:r>
              <a:rPr lang="en-US"/>
              <a:t>Toàn ảnh nữ</a:t>
            </a:r>
          </a:p>
          <a:p>
            <a:pPr marL="171450" indent="-171450">
              <a:buFontTx/>
              <a:buChar char="-"/>
            </a:pPr>
            <a:r>
              <a:rPr lang="en-US"/>
              <a:t>Có nhiều ảnh lặp lại</a:t>
            </a:r>
          </a:p>
          <a:p>
            <a:pPr marL="171450" indent="-171450">
              <a:buFontTx/>
              <a:buChar char="-"/>
            </a:pPr>
            <a:r>
              <a:rPr lang="en-US"/>
              <a:t>Thiếu sự đa dạng</a:t>
            </a:r>
          </a:p>
          <a:p>
            <a:pPr marL="171450" indent="-171450">
              <a:buFontTx/>
              <a:buChar char="-"/>
            </a:pPr>
            <a:r>
              <a:rPr lang="en-US"/>
              <a:t>Chủ yếu là ảnh người tây</a:t>
            </a:r>
          </a:p>
        </p:txBody>
      </p:sp>
      <p:sp>
        <p:nvSpPr>
          <p:cNvPr id="4" name="Slide Number Placeholder 3"/>
          <p:cNvSpPr>
            <a:spLocks noGrp="1"/>
          </p:cNvSpPr>
          <p:nvPr>
            <p:ph type="sldNum" sz="quarter" idx="5"/>
          </p:nvPr>
        </p:nvSpPr>
        <p:spPr/>
        <p:txBody>
          <a:bodyPr/>
          <a:lstStyle/>
          <a:p>
            <a:fld id="{79ED9B91-5B57-43A8-BA2D-70557AFB3DC1}" type="slidenum">
              <a:rPr lang="en-US" smtClean="0"/>
              <a:t>39</a:t>
            </a:fld>
            <a:endParaRPr lang="en-US"/>
          </a:p>
        </p:txBody>
      </p:sp>
    </p:spTree>
    <p:extLst>
      <p:ext uri="{BB962C8B-B14F-4D97-AF65-F5344CB8AC3E}">
        <p14:creationId xmlns:p14="http://schemas.microsoft.com/office/powerpoint/2010/main" val="1842559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Nhận xét lại bộ dữ liệu trên Kaggle</a:t>
            </a:r>
          </a:p>
          <a:p>
            <a:pPr marL="171450" indent="-171450">
              <a:buFontTx/>
              <a:buChar char="-"/>
            </a:pPr>
            <a:r>
              <a:rPr lang="en-US"/>
              <a:t>Toàn ảnh nữ</a:t>
            </a:r>
          </a:p>
          <a:p>
            <a:pPr marL="171450" indent="-171450">
              <a:buFontTx/>
              <a:buChar char="-"/>
            </a:pPr>
            <a:r>
              <a:rPr lang="en-US"/>
              <a:t>Có nhiều ảnh lặp lại</a:t>
            </a:r>
          </a:p>
          <a:p>
            <a:pPr marL="171450" indent="-171450">
              <a:buFontTx/>
              <a:buChar char="-"/>
            </a:pPr>
            <a:r>
              <a:rPr lang="en-US"/>
              <a:t>Thiếu sự đa dạng</a:t>
            </a:r>
          </a:p>
          <a:p>
            <a:pPr marL="171450" indent="-171450">
              <a:buFontTx/>
              <a:buChar char="-"/>
            </a:pPr>
            <a:r>
              <a:rPr lang="en-US"/>
              <a:t>Chủ yếu là ảnh người tây</a:t>
            </a:r>
          </a:p>
        </p:txBody>
      </p:sp>
      <p:sp>
        <p:nvSpPr>
          <p:cNvPr id="4" name="Slide Number Placeholder 3"/>
          <p:cNvSpPr>
            <a:spLocks noGrp="1"/>
          </p:cNvSpPr>
          <p:nvPr>
            <p:ph type="sldNum" sz="quarter" idx="5"/>
          </p:nvPr>
        </p:nvSpPr>
        <p:spPr/>
        <p:txBody>
          <a:bodyPr/>
          <a:lstStyle/>
          <a:p>
            <a:fld id="{79ED9B91-5B57-43A8-BA2D-70557AFB3DC1}" type="slidenum">
              <a:rPr lang="en-US" smtClean="0"/>
              <a:t>40</a:t>
            </a:fld>
            <a:endParaRPr lang="en-US"/>
          </a:p>
        </p:txBody>
      </p:sp>
    </p:spTree>
    <p:extLst>
      <p:ext uri="{BB962C8B-B14F-4D97-AF65-F5344CB8AC3E}">
        <p14:creationId xmlns:p14="http://schemas.microsoft.com/office/powerpoint/2010/main" val="2603612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Nhận xét lại bộ dữ liệu trên Kaggle</a:t>
            </a:r>
          </a:p>
          <a:p>
            <a:pPr marL="171450" indent="-171450">
              <a:buFontTx/>
              <a:buChar char="-"/>
            </a:pPr>
            <a:r>
              <a:rPr lang="en-US"/>
              <a:t>Toàn ảnh nữ</a:t>
            </a:r>
          </a:p>
          <a:p>
            <a:pPr marL="171450" indent="-171450">
              <a:buFontTx/>
              <a:buChar char="-"/>
            </a:pPr>
            <a:r>
              <a:rPr lang="en-US"/>
              <a:t>Có nhiều ảnh lặp lại</a:t>
            </a:r>
          </a:p>
          <a:p>
            <a:pPr marL="171450" indent="-171450">
              <a:buFontTx/>
              <a:buChar char="-"/>
            </a:pPr>
            <a:r>
              <a:rPr lang="en-US"/>
              <a:t>Thiếu sự đa dạng</a:t>
            </a:r>
          </a:p>
          <a:p>
            <a:pPr marL="171450" indent="-171450">
              <a:buFontTx/>
              <a:buChar char="-"/>
            </a:pPr>
            <a:r>
              <a:rPr lang="en-US"/>
              <a:t>Chủ yếu là ảnh người tây</a:t>
            </a:r>
          </a:p>
        </p:txBody>
      </p:sp>
      <p:sp>
        <p:nvSpPr>
          <p:cNvPr id="4" name="Slide Number Placeholder 3"/>
          <p:cNvSpPr>
            <a:spLocks noGrp="1"/>
          </p:cNvSpPr>
          <p:nvPr>
            <p:ph type="sldNum" sz="quarter" idx="5"/>
          </p:nvPr>
        </p:nvSpPr>
        <p:spPr/>
        <p:txBody>
          <a:bodyPr/>
          <a:lstStyle/>
          <a:p>
            <a:fld id="{79ED9B91-5B57-43A8-BA2D-70557AFB3DC1}" type="slidenum">
              <a:rPr lang="en-US" smtClean="0"/>
              <a:t>41</a:t>
            </a:fld>
            <a:endParaRPr lang="en-US"/>
          </a:p>
        </p:txBody>
      </p:sp>
    </p:spTree>
    <p:extLst>
      <p:ext uri="{BB962C8B-B14F-4D97-AF65-F5344CB8AC3E}">
        <p14:creationId xmlns:p14="http://schemas.microsoft.com/office/powerpoint/2010/main" val="3749676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Nhận xét lại bộ dữ liệu trên Kaggle</a:t>
            </a:r>
          </a:p>
          <a:p>
            <a:pPr marL="171450" indent="-171450">
              <a:buFontTx/>
              <a:buChar char="-"/>
            </a:pPr>
            <a:r>
              <a:rPr lang="en-US"/>
              <a:t>Toàn ảnh nữ</a:t>
            </a:r>
          </a:p>
          <a:p>
            <a:pPr marL="171450" indent="-171450">
              <a:buFontTx/>
              <a:buChar char="-"/>
            </a:pPr>
            <a:r>
              <a:rPr lang="en-US"/>
              <a:t>Có nhiều ảnh lặp lại</a:t>
            </a:r>
          </a:p>
          <a:p>
            <a:pPr marL="171450" indent="-171450">
              <a:buFontTx/>
              <a:buChar char="-"/>
            </a:pPr>
            <a:r>
              <a:rPr lang="en-US"/>
              <a:t>Thiếu sự đa dạng</a:t>
            </a:r>
          </a:p>
          <a:p>
            <a:pPr marL="171450" indent="-171450">
              <a:buFontTx/>
              <a:buChar char="-"/>
            </a:pPr>
            <a:r>
              <a:rPr lang="en-US"/>
              <a:t>Chủ yếu là ảnh người tây</a:t>
            </a:r>
          </a:p>
        </p:txBody>
      </p:sp>
      <p:sp>
        <p:nvSpPr>
          <p:cNvPr id="4" name="Slide Number Placeholder 3"/>
          <p:cNvSpPr>
            <a:spLocks noGrp="1"/>
          </p:cNvSpPr>
          <p:nvPr>
            <p:ph type="sldNum" sz="quarter" idx="5"/>
          </p:nvPr>
        </p:nvSpPr>
        <p:spPr/>
        <p:txBody>
          <a:bodyPr/>
          <a:lstStyle/>
          <a:p>
            <a:fld id="{79ED9B91-5B57-43A8-BA2D-70557AFB3DC1}" type="slidenum">
              <a:rPr lang="en-US" smtClean="0"/>
              <a:t>42</a:t>
            </a:fld>
            <a:endParaRPr lang="en-US"/>
          </a:p>
        </p:txBody>
      </p:sp>
    </p:spTree>
    <p:extLst>
      <p:ext uri="{BB962C8B-B14F-4D97-AF65-F5344CB8AC3E}">
        <p14:creationId xmlns:p14="http://schemas.microsoft.com/office/powerpoint/2010/main" val="360783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landmark của mp không lấy đc hết phần trán, ảnh hưởng nhiều đến class oblong, square và round bị ảnh hưởng ít hơn oblong</a:t>
            </a:r>
          </a:p>
          <a:p>
            <a:endParaRPr lang="en-US"/>
          </a:p>
        </p:txBody>
      </p:sp>
      <p:sp>
        <p:nvSpPr>
          <p:cNvPr id="4" name="Slide Number Placeholder 3"/>
          <p:cNvSpPr>
            <a:spLocks noGrp="1"/>
          </p:cNvSpPr>
          <p:nvPr>
            <p:ph type="sldNum" sz="quarter" idx="5"/>
          </p:nvPr>
        </p:nvSpPr>
        <p:spPr/>
        <p:txBody>
          <a:bodyPr/>
          <a:lstStyle/>
          <a:p>
            <a:fld id="{79ED9B91-5B57-43A8-BA2D-70557AFB3DC1}" type="slidenum">
              <a:rPr lang="en-US" smtClean="0"/>
              <a:t>44</a:t>
            </a:fld>
            <a:endParaRPr lang="en-US"/>
          </a:p>
        </p:txBody>
      </p:sp>
    </p:spTree>
    <p:extLst>
      <p:ext uri="{BB962C8B-B14F-4D97-AF65-F5344CB8AC3E}">
        <p14:creationId xmlns:p14="http://schemas.microsoft.com/office/powerpoint/2010/main" val="3658291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err="1">
                <a:solidFill>
                  <a:schemeClr val="bg1">
                    <a:lumMod val="85000"/>
                  </a:schemeClr>
                </a:solidFill>
                <a:latin typeface="Times New Roman" panose="02020603050405020304" pitchFamily="18" charset="0"/>
                <a:cs typeface="Times New Roman" panose="02020603050405020304" pitchFamily="18" charset="0"/>
              </a:rPr>
              <a:t>Các</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mạng</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học</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sâu</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truyền</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thống</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việc</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tăng</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độ</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sâu</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mạng</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sẽ</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kiến</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cho</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err="1">
                <a:solidFill>
                  <a:schemeClr val="bg1">
                    <a:lumMod val="85000"/>
                  </a:schemeClr>
                </a:solidFill>
                <a:latin typeface="Times New Roman" panose="02020603050405020304" pitchFamily="18" charset="0"/>
                <a:cs typeface="Times New Roman" panose="02020603050405020304" pitchFamily="18" charset="0"/>
              </a:rPr>
              <a:t>mạng</a:t>
            </a:r>
            <a:r>
              <a:rPr lang="en-US" sz="1200">
                <a:solidFill>
                  <a:schemeClr val="bg1">
                    <a:lumMod val="85000"/>
                  </a:schemeClr>
                </a:solidFill>
                <a:latin typeface="Times New Roman" panose="02020603050405020304" pitchFamily="18" charset="0"/>
                <a:cs typeface="Times New Roman" panose="02020603050405020304" pitchFamily="18" charset="0"/>
              </a:rPr>
              <a:t> </a:t>
            </a:r>
            <a:r>
              <a:rPr lang="en-US" sz="1200" b="0" i="0" err="1">
                <a:solidFill>
                  <a:schemeClr val="bg1">
                    <a:lumMod val="85000"/>
                  </a:schemeClr>
                </a:solidFill>
                <a:effectLst/>
                <a:latin typeface="Times New Roman" panose="02020603050405020304" pitchFamily="18" charset="0"/>
                <a:cs typeface="Times New Roman" panose="02020603050405020304" pitchFamily="18" charset="0"/>
              </a:rPr>
              <a:t>càng</a:t>
            </a:r>
            <a:r>
              <a:rPr lang="vi-VN" sz="1200" b="0" i="0">
                <a:solidFill>
                  <a:schemeClr val="bg1">
                    <a:lumMod val="85000"/>
                  </a:schemeClr>
                </a:solidFill>
                <a:effectLst/>
                <a:latin typeface="Times New Roman" panose="02020603050405020304" pitchFamily="18" charset="0"/>
                <a:cs typeface="Times New Roman" panose="02020603050405020304" pitchFamily="18" charset="0"/>
              </a:rPr>
              <a:t> khó huấn luyện vì</a:t>
            </a:r>
            <a:r>
              <a:rPr lang="en-US" sz="1200" b="0" i="0">
                <a:solidFill>
                  <a:schemeClr val="bg1">
                    <a:lumMod val="85000"/>
                  </a:schemeClr>
                </a:solidFill>
                <a:effectLst/>
                <a:latin typeface="Times New Roman" panose="02020603050405020304" pitchFamily="18" charset="0"/>
                <a:cs typeface="Times New Roman" panose="02020603050405020304" pitchFamily="18" charset="0"/>
              </a:rPr>
              <a:t> </a:t>
            </a:r>
            <a:r>
              <a:rPr lang="en-US" sz="1200" b="0" i="0" err="1">
                <a:solidFill>
                  <a:schemeClr val="bg1">
                    <a:lumMod val="85000"/>
                  </a:schemeClr>
                </a:solidFill>
                <a:effectLst/>
                <a:latin typeface="Times New Roman" panose="02020603050405020304" pitchFamily="18" charset="0"/>
                <a:cs typeface="Times New Roman" panose="02020603050405020304" pitchFamily="18" charset="0"/>
              </a:rPr>
              <a:t>xuất</a:t>
            </a:r>
            <a:r>
              <a:rPr lang="en-US" sz="1200" b="0" i="0">
                <a:solidFill>
                  <a:schemeClr val="bg1">
                    <a:lumMod val="85000"/>
                  </a:schemeClr>
                </a:solidFill>
                <a:effectLst/>
                <a:latin typeface="Times New Roman" panose="02020603050405020304" pitchFamily="18" charset="0"/>
                <a:cs typeface="Times New Roman" panose="02020603050405020304" pitchFamily="18" charset="0"/>
              </a:rPr>
              <a:t> </a:t>
            </a:r>
            <a:r>
              <a:rPr lang="en-US" sz="1200" b="0" i="0" err="1">
                <a:solidFill>
                  <a:schemeClr val="bg1">
                    <a:lumMod val="85000"/>
                  </a:schemeClr>
                </a:solidFill>
                <a:effectLst/>
                <a:latin typeface="Times New Roman" panose="02020603050405020304" pitchFamily="18" charset="0"/>
                <a:cs typeface="Times New Roman" panose="02020603050405020304" pitchFamily="18" charset="0"/>
              </a:rPr>
              <a:t>hiện</a:t>
            </a:r>
            <a:r>
              <a:rPr lang="en-US" sz="1200" b="0" i="0">
                <a:solidFill>
                  <a:schemeClr val="bg1">
                    <a:lumMod val="85000"/>
                  </a:schemeClr>
                </a:solidFill>
                <a:effectLst/>
                <a:latin typeface="Times New Roman" panose="02020603050405020304" pitchFamily="18" charset="0"/>
                <a:cs typeface="Times New Roman" panose="02020603050405020304" pitchFamily="18" charset="0"/>
              </a:rPr>
              <a:t> </a:t>
            </a:r>
            <a:r>
              <a:rPr lang="vi-VN" sz="1200" b="0" i="0">
                <a:solidFill>
                  <a:schemeClr val="bg1">
                    <a:lumMod val="85000"/>
                  </a:schemeClr>
                </a:solidFill>
                <a:effectLst/>
                <a:latin typeface="Times New Roman" panose="02020603050405020304" pitchFamily="18" charset="0"/>
                <a:cs typeface="Times New Roman" panose="02020603050405020304" pitchFamily="18" charset="0"/>
              </a:rPr>
              <a:t>vấn</a:t>
            </a:r>
            <a:r>
              <a:rPr lang="en-US" sz="1200" b="0" i="0">
                <a:solidFill>
                  <a:schemeClr val="bg1">
                    <a:lumMod val="85000"/>
                  </a:schemeClr>
                </a:solidFill>
                <a:effectLst/>
                <a:latin typeface="Times New Roman" panose="02020603050405020304" pitchFamily="18" charset="0"/>
                <a:cs typeface="Times New Roman" panose="02020603050405020304" pitchFamily="18" charset="0"/>
              </a:rPr>
              <a:t> </a:t>
            </a:r>
            <a:r>
              <a:rPr lang="vi-VN" sz="1200" b="0" i="0">
                <a:solidFill>
                  <a:schemeClr val="bg1">
                    <a:lumMod val="85000"/>
                  </a:schemeClr>
                </a:solidFill>
                <a:effectLst/>
                <a:latin typeface="Times New Roman" panose="02020603050405020304" pitchFamily="18" charset="0"/>
                <a:cs typeface="Times New Roman" panose="02020603050405020304" pitchFamily="18" charset="0"/>
              </a:rPr>
              <a:t>đề </a:t>
            </a:r>
            <a:r>
              <a:rPr lang="en-US" sz="1200" b="0" i="0">
                <a:solidFill>
                  <a:schemeClr val="bg1">
                    <a:lumMod val="85000"/>
                  </a:schemeClr>
                </a:solidFill>
                <a:effectLst/>
                <a:latin typeface="Times New Roman" panose="02020603050405020304" pitchFamily="18" charset="0"/>
                <a:cs typeface="Times New Roman" panose="02020603050405020304" pitchFamily="18" charset="0"/>
              </a:rPr>
              <a:t>vanishing gradient. </a:t>
            </a:r>
            <a:endParaRPr lang="en-US"/>
          </a:p>
        </p:txBody>
      </p:sp>
      <p:sp>
        <p:nvSpPr>
          <p:cNvPr id="4" name="Slide Number Placeholder 3"/>
          <p:cNvSpPr>
            <a:spLocks noGrp="1"/>
          </p:cNvSpPr>
          <p:nvPr>
            <p:ph type="sldNum" sz="quarter" idx="5"/>
          </p:nvPr>
        </p:nvSpPr>
        <p:spPr/>
        <p:txBody>
          <a:bodyPr/>
          <a:lstStyle/>
          <a:p>
            <a:fld id="{79ED9B91-5B57-43A8-BA2D-70557AFB3DC1}" type="slidenum">
              <a:rPr lang="en-US" smtClean="0"/>
              <a:t>16</a:t>
            </a:fld>
            <a:endParaRPr lang="en-US"/>
          </a:p>
        </p:txBody>
      </p:sp>
    </p:spTree>
    <p:extLst>
      <p:ext uri="{BB962C8B-B14F-4D97-AF65-F5344CB8AC3E}">
        <p14:creationId xmlns:p14="http://schemas.microsoft.com/office/powerpoint/2010/main" val="1880461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ED9B91-5B57-43A8-BA2D-70557AFB3DC1}" type="slidenum">
              <a:rPr lang="en-US" smtClean="0"/>
              <a:t>19</a:t>
            </a:fld>
            <a:endParaRPr lang="en-US"/>
          </a:p>
        </p:txBody>
      </p:sp>
    </p:spTree>
    <p:extLst>
      <p:ext uri="{BB962C8B-B14F-4D97-AF65-F5344CB8AC3E}">
        <p14:creationId xmlns:p14="http://schemas.microsoft.com/office/powerpoint/2010/main" val="3944664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ED9B91-5B57-43A8-BA2D-70557AFB3DC1}" type="slidenum">
              <a:rPr lang="en-US" smtClean="0"/>
              <a:t>20</a:t>
            </a:fld>
            <a:endParaRPr lang="en-US"/>
          </a:p>
        </p:txBody>
      </p:sp>
    </p:spTree>
    <p:extLst>
      <p:ext uri="{BB962C8B-B14F-4D97-AF65-F5344CB8AC3E}">
        <p14:creationId xmlns:p14="http://schemas.microsoft.com/office/powerpoint/2010/main" val="2513108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ED9B91-5B57-43A8-BA2D-70557AFB3DC1}" type="slidenum">
              <a:rPr lang="en-US" smtClean="0"/>
              <a:t>23</a:t>
            </a:fld>
            <a:endParaRPr lang="en-US"/>
          </a:p>
        </p:txBody>
      </p:sp>
    </p:spTree>
    <p:extLst>
      <p:ext uri="{BB962C8B-B14F-4D97-AF65-F5344CB8AC3E}">
        <p14:creationId xmlns:p14="http://schemas.microsoft.com/office/powerpoint/2010/main" val="4256946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Oval thấp, kế là heart, dễ bị nhầm lẫn (và ngược lại)</a:t>
            </a:r>
          </a:p>
          <a:p>
            <a:r>
              <a:rPr lang="en-US"/>
              <a:t>Oval thấp, oblong cao</a:t>
            </a:r>
          </a:p>
        </p:txBody>
      </p:sp>
      <p:sp>
        <p:nvSpPr>
          <p:cNvPr id="4" name="Slide Number Placeholder 3"/>
          <p:cNvSpPr>
            <a:spLocks noGrp="1"/>
          </p:cNvSpPr>
          <p:nvPr>
            <p:ph type="sldNum" sz="quarter" idx="5"/>
          </p:nvPr>
        </p:nvSpPr>
        <p:spPr/>
        <p:txBody>
          <a:bodyPr/>
          <a:lstStyle/>
          <a:p>
            <a:fld id="{79ED9B91-5B57-43A8-BA2D-70557AFB3DC1}" type="slidenum">
              <a:rPr lang="en-US" smtClean="0"/>
              <a:t>24</a:t>
            </a:fld>
            <a:endParaRPr lang="en-US"/>
          </a:p>
        </p:txBody>
      </p:sp>
    </p:spTree>
    <p:extLst>
      <p:ext uri="{BB962C8B-B14F-4D97-AF65-F5344CB8AC3E}">
        <p14:creationId xmlns:p14="http://schemas.microsoft.com/office/powerpoint/2010/main" val="2102769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Oval tệ nhất, bị nhầm với heart (và ngược lại)</a:t>
            </a:r>
          </a:p>
        </p:txBody>
      </p:sp>
      <p:sp>
        <p:nvSpPr>
          <p:cNvPr id="4" name="Slide Number Placeholder 3"/>
          <p:cNvSpPr>
            <a:spLocks noGrp="1"/>
          </p:cNvSpPr>
          <p:nvPr>
            <p:ph type="sldNum" sz="quarter" idx="5"/>
          </p:nvPr>
        </p:nvSpPr>
        <p:spPr/>
        <p:txBody>
          <a:bodyPr/>
          <a:lstStyle/>
          <a:p>
            <a:fld id="{79ED9B91-5B57-43A8-BA2D-70557AFB3DC1}" type="slidenum">
              <a:rPr lang="en-US" smtClean="0"/>
              <a:t>26</a:t>
            </a:fld>
            <a:endParaRPr lang="en-US"/>
          </a:p>
        </p:txBody>
      </p:sp>
    </p:spTree>
    <p:extLst>
      <p:ext uri="{BB962C8B-B14F-4D97-AF65-F5344CB8AC3E}">
        <p14:creationId xmlns:p14="http://schemas.microsoft.com/office/powerpoint/2010/main" val="4152593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feature + ratio - &gt; classify</a:t>
            </a:r>
          </a:p>
        </p:txBody>
      </p:sp>
      <p:sp>
        <p:nvSpPr>
          <p:cNvPr id="4" name="Slide Number Placeholder 3"/>
          <p:cNvSpPr>
            <a:spLocks noGrp="1"/>
          </p:cNvSpPr>
          <p:nvPr>
            <p:ph type="sldNum" sz="quarter" idx="5"/>
          </p:nvPr>
        </p:nvSpPr>
        <p:spPr/>
        <p:txBody>
          <a:bodyPr/>
          <a:lstStyle/>
          <a:p>
            <a:fld id="{79ED9B91-5B57-43A8-BA2D-70557AFB3DC1}" type="slidenum">
              <a:rPr lang="en-US" smtClean="0"/>
              <a:t>35</a:t>
            </a:fld>
            <a:endParaRPr lang="en-US"/>
          </a:p>
        </p:txBody>
      </p:sp>
    </p:spTree>
    <p:extLst>
      <p:ext uri="{BB962C8B-B14F-4D97-AF65-F5344CB8AC3E}">
        <p14:creationId xmlns:p14="http://schemas.microsoft.com/office/powerpoint/2010/main" val="2661080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landmark của mp không lấy đc hết phần trán, ảnh hưởng nhiều đến class oblong, square và round bị ảnh hưởng ít hơn oblong</a:t>
            </a:r>
          </a:p>
          <a:p>
            <a:endParaRPr lang="en-US"/>
          </a:p>
        </p:txBody>
      </p:sp>
      <p:sp>
        <p:nvSpPr>
          <p:cNvPr id="4" name="Slide Number Placeholder 3"/>
          <p:cNvSpPr>
            <a:spLocks noGrp="1"/>
          </p:cNvSpPr>
          <p:nvPr>
            <p:ph type="sldNum" sz="quarter" idx="5"/>
          </p:nvPr>
        </p:nvSpPr>
        <p:spPr/>
        <p:txBody>
          <a:bodyPr/>
          <a:lstStyle/>
          <a:p>
            <a:fld id="{79ED9B91-5B57-43A8-BA2D-70557AFB3DC1}" type="slidenum">
              <a:rPr lang="en-US" smtClean="0"/>
              <a:t>37</a:t>
            </a:fld>
            <a:endParaRPr lang="en-US"/>
          </a:p>
        </p:txBody>
      </p:sp>
    </p:spTree>
    <p:extLst>
      <p:ext uri="{BB962C8B-B14F-4D97-AF65-F5344CB8AC3E}">
        <p14:creationId xmlns:p14="http://schemas.microsoft.com/office/powerpoint/2010/main" val="1359963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BC53-6E4C-99AC-E905-DD3B9A51A1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44FAF9-5BBB-6869-E1E0-F4E5580309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8C2F6E-5062-8B9F-6D94-F7E687761A74}"/>
              </a:ext>
            </a:extLst>
          </p:cNvPr>
          <p:cNvSpPr>
            <a:spLocks noGrp="1"/>
          </p:cNvSpPr>
          <p:nvPr>
            <p:ph type="dt" sz="half" idx="10"/>
          </p:nvPr>
        </p:nvSpPr>
        <p:spPr/>
        <p:txBody>
          <a:bodyPr/>
          <a:lstStyle/>
          <a:p>
            <a:fld id="{58EA67A6-516F-46E7-A0E1-C65F6837AEC0}" type="datetime1">
              <a:rPr lang="en-US" smtClean="0"/>
              <a:t>2/7/2023</a:t>
            </a:fld>
            <a:endParaRPr lang="en-US"/>
          </a:p>
        </p:txBody>
      </p:sp>
      <p:sp>
        <p:nvSpPr>
          <p:cNvPr id="5" name="Footer Placeholder 4">
            <a:extLst>
              <a:ext uri="{FF2B5EF4-FFF2-40B4-BE49-F238E27FC236}">
                <a16:creationId xmlns:a16="http://schemas.microsoft.com/office/drawing/2014/main" id="{D107135A-8D37-D074-5672-9A72B79488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A083E-21B8-3BA0-1907-9636F9906EC6}"/>
              </a:ext>
            </a:extLst>
          </p:cNvPr>
          <p:cNvSpPr>
            <a:spLocks noGrp="1"/>
          </p:cNvSpPr>
          <p:nvPr>
            <p:ph type="sldNum" sz="quarter" idx="12"/>
          </p:nvPr>
        </p:nvSpPr>
        <p:spPr/>
        <p:txBody>
          <a:bodyPr/>
          <a:lstStyle>
            <a:lvl1pPr>
              <a:defRPr sz="4000"/>
            </a:lvl1pPr>
          </a:lstStyle>
          <a:p>
            <a:fld id="{63E865EE-DC20-4B17-9EFE-758C239BBE65}" type="slidenum">
              <a:rPr lang="en-US" smtClean="0"/>
              <a:pPr/>
              <a:t>‹#›</a:t>
            </a:fld>
            <a:endParaRPr lang="en-US" dirty="0"/>
          </a:p>
        </p:txBody>
      </p:sp>
    </p:spTree>
    <p:extLst>
      <p:ext uri="{BB962C8B-B14F-4D97-AF65-F5344CB8AC3E}">
        <p14:creationId xmlns:p14="http://schemas.microsoft.com/office/powerpoint/2010/main" val="238856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7B31-FF23-496F-4AA5-70E0C8F7B4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B41017-0771-CC3F-038E-9249E4C019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F0E7D-B83D-453C-D7EB-A8E9CEC20C64}"/>
              </a:ext>
            </a:extLst>
          </p:cNvPr>
          <p:cNvSpPr>
            <a:spLocks noGrp="1"/>
          </p:cNvSpPr>
          <p:nvPr>
            <p:ph type="dt" sz="half" idx="10"/>
          </p:nvPr>
        </p:nvSpPr>
        <p:spPr/>
        <p:txBody>
          <a:bodyPr/>
          <a:lstStyle/>
          <a:p>
            <a:fld id="{BACF2D61-5735-4E66-82A6-035A354B1ABA}" type="datetime1">
              <a:rPr lang="en-US" smtClean="0"/>
              <a:t>2/7/2023</a:t>
            </a:fld>
            <a:endParaRPr lang="en-US"/>
          </a:p>
        </p:txBody>
      </p:sp>
      <p:sp>
        <p:nvSpPr>
          <p:cNvPr id="5" name="Footer Placeholder 4">
            <a:extLst>
              <a:ext uri="{FF2B5EF4-FFF2-40B4-BE49-F238E27FC236}">
                <a16:creationId xmlns:a16="http://schemas.microsoft.com/office/drawing/2014/main" id="{667931CD-AC64-4A6A-4AA8-D85EE87672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53749-B49A-D6B4-696C-5B1F8F9B4E5E}"/>
              </a:ext>
            </a:extLst>
          </p:cNvPr>
          <p:cNvSpPr>
            <a:spLocks noGrp="1"/>
          </p:cNvSpPr>
          <p:nvPr>
            <p:ph type="sldNum" sz="quarter" idx="12"/>
          </p:nvPr>
        </p:nvSpPr>
        <p:spPr/>
        <p:txBody>
          <a:bodyPr/>
          <a:lstStyle/>
          <a:p>
            <a:fld id="{63E865EE-DC20-4B17-9EFE-758C239BBE65}" type="slidenum">
              <a:rPr lang="en-US" smtClean="0"/>
              <a:t>‹#›</a:t>
            </a:fld>
            <a:endParaRPr lang="en-US"/>
          </a:p>
        </p:txBody>
      </p:sp>
    </p:spTree>
    <p:extLst>
      <p:ext uri="{BB962C8B-B14F-4D97-AF65-F5344CB8AC3E}">
        <p14:creationId xmlns:p14="http://schemas.microsoft.com/office/powerpoint/2010/main" val="828773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C1B28B-0B63-88A5-F853-2243D8200B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172CA7-A803-ECC7-952C-60BFAD90EE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C6CE4B-E363-CBBD-856A-8004268E85FB}"/>
              </a:ext>
            </a:extLst>
          </p:cNvPr>
          <p:cNvSpPr>
            <a:spLocks noGrp="1"/>
          </p:cNvSpPr>
          <p:nvPr>
            <p:ph type="dt" sz="half" idx="10"/>
          </p:nvPr>
        </p:nvSpPr>
        <p:spPr/>
        <p:txBody>
          <a:bodyPr/>
          <a:lstStyle/>
          <a:p>
            <a:fld id="{ED9F8536-F2DA-4087-AD8F-47186A4A5EE8}" type="datetime1">
              <a:rPr lang="en-US" smtClean="0"/>
              <a:t>2/7/2023</a:t>
            </a:fld>
            <a:endParaRPr lang="en-US"/>
          </a:p>
        </p:txBody>
      </p:sp>
      <p:sp>
        <p:nvSpPr>
          <p:cNvPr id="5" name="Footer Placeholder 4">
            <a:extLst>
              <a:ext uri="{FF2B5EF4-FFF2-40B4-BE49-F238E27FC236}">
                <a16:creationId xmlns:a16="http://schemas.microsoft.com/office/drawing/2014/main" id="{0653BE70-A74C-FD17-3CC8-36AE2D587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B849B-3B4F-AC61-FD17-6D34EA4D5B39}"/>
              </a:ext>
            </a:extLst>
          </p:cNvPr>
          <p:cNvSpPr>
            <a:spLocks noGrp="1"/>
          </p:cNvSpPr>
          <p:nvPr>
            <p:ph type="sldNum" sz="quarter" idx="12"/>
          </p:nvPr>
        </p:nvSpPr>
        <p:spPr/>
        <p:txBody>
          <a:bodyPr/>
          <a:lstStyle/>
          <a:p>
            <a:fld id="{63E865EE-DC20-4B17-9EFE-758C239BBE65}" type="slidenum">
              <a:rPr lang="en-US" smtClean="0"/>
              <a:t>‹#›</a:t>
            </a:fld>
            <a:endParaRPr lang="en-US"/>
          </a:p>
        </p:txBody>
      </p:sp>
    </p:spTree>
    <p:extLst>
      <p:ext uri="{BB962C8B-B14F-4D97-AF65-F5344CB8AC3E}">
        <p14:creationId xmlns:p14="http://schemas.microsoft.com/office/powerpoint/2010/main" val="2095085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4F38-DFA7-6939-87B1-BBBD409450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1C997-62CC-B7FD-98CC-FB56AF0AB6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C86BD-A926-44B2-B17B-07F0B67E3557}"/>
              </a:ext>
            </a:extLst>
          </p:cNvPr>
          <p:cNvSpPr>
            <a:spLocks noGrp="1"/>
          </p:cNvSpPr>
          <p:nvPr>
            <p:ph type="dt" sz="half" idx="10"/>
          </p:nvPr>
        </p:nvSpPr>
        <p:spPr/>
        <p:txBody>
          <a:bodyPr/>
          <a:lstStyle/>
          <a:p>
            <a:fld id="{9E89C88B-C6B7-46A8-AA4A-60D58427B45C}" type="datetime1">
              <a:rPr lang="en-US" smtClean="0"/>
              <a:t>2/7/2023</a:t>
            </a:fld>
            <a:endParaRPr lang="en-US"/>
          </a:p>
        </p:txBody>
      </p:sp>
      <p:sp>
        <p:nvSpPr>
          <p:cNvPr id="5" name="Footer Placeholder 4">
            <a:extLst>
              <a:ext uri="{FF2B5EF4-FFF2-40B4-BE49-F238E27FC236}">
                <a16:creationId xmlns:a16="http://schemas.microsoft.com/office/drawing/2014/main" id="{17BEA7C8-892D-8BB4-B5DF-F66E21F8F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72C88-5A89-D76E-F643-F87960BA76B2}"/>
              </a:ext>
            </a:extLst>
          </p:cNvPr>
          <p:cNvSpPr>
            <a:spLocks noGrp="1"/>
          </p:cNvSpPr>
          <p:nvPr>
            <p:ph type="sldNum" sz="quarter" idx="12"/>
          </p:nvPr>
        </p:nvSpPr>
        <p:spPr/>
        <p:txBody>
          <a:bodyPr/>
          <a:lstStyle/>
          <a:p>
            <a:fld id="{63E865EE-DC20-4B17-9EFE-758C239BBE65}" type="slidenum">
              <a:rPr lang="en-US" smtClean="0"/>
              <a:t>‹#›</a:t>
            </a:fld>
            <a:endParaRPr lang="en-US"/>
          </a:p>
        </p:txBody>
      </p:sp>
    </p:spTree>
    <p:extLst>
      <p:ext uri="{BB962C8B-B14F-4D97-AF65-F5344CB8AC3E}">
        <p14:creationId xmlns:p14="http://schemas.microsoft.com/office/powerpoint/2010/main" val="2285147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D700-E229-5A95-3370-320C2F1EEC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BEB764-C16D-973E-069D-E512EB1ABB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56EF48-F044-5B23-A0EA-641E13AB176A}"/>
              </a:ext>
            </a:extLst>
          </p:cNvPr>
          <p:cNvSpPr>
            <a:spLocks noGrp="1"/>
          </p:cNvSpPr>
          <p:nvPr>
            <p:ph type="dt" sz="half" idx="10"/>
          </p:nvPr>
        </p:nvSpPr>
        <p:spPr/>
        <p:txBody>
          <a:bodyPr/>
          <a:lstStyle/>
          <a:p>
            <a:fld id="{BA37DBF0-19C7-4904-AD1B-1FD815CD9410}" type="datetime1">
              <a:rPr lang="en-US" smtClean="0"/>
              <a:t>2/7/2023</a:t>
            </a:fld>
            <a:endParaRPr lang="en-US"/>
          </a:p>
        </p:txBody>
      </p:sp>
      <p:sp>
        <p:nvSpPr>
          <p:cNvPr id="5" name="Footer Placeholder 4">
            <a:extLst>
              <a:ext uri="{FF2B5EF4-FFF2-40B4-BE49-F238E27FC236}">
                <a16:creationId xmlns:a16="http://schemas.microsoft.com/office/drawing/2014/main" id="{38E7ADB0-1437-5104-B0E7-114386071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7E322-BFFC-9C73-5DFD-6B5669221D91}"/>
              </a:ext>
            </a:extLst>
          </p:cNvPr>
          <p:cNvSpPr>
            <a:spLocks noGrp="1"/>
          </p:cNvSpPr>
          <p:nvPr>
            <p:ph type="sldNum" sz="quarter" idx="12"/>
          </p:nvPr>
        </p:nvSpPr>
        <p:spPr/>
        <p:txBody>
          <a:bodyPr/>
          <a:lstStyle/>
          <a:p>
            <a:fld id="{63E865EE-DC20-4B17-9EFE-758C239BBE65}" type="slidenum">
              <a:rPr lang="en-US" smtClean="0"/>
              <a:t>‹#›</a:t>
            </a:fld>
            <a:endParaRPr lang="en-US"/>
          </a:p>
        </p:txBody>
      </p:sp>
    </p:spTree>
    <p:extLst>
      <p:ext uri="{BB962C8B-B14F-4D97-AF65-F5344CB8AC3E}">
        <p14:creationId xmlns:p14="http://schemas.microsoft.com/office/powerpoint/2010/main" val="2269090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AB811-5700-984C-BE0B-01F30D19F1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571AA-7BA4-D0E2-EB70-63A908624B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646D4D-28AD-6E69-2ADA-C400DFAE29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B44B86-DB6B-056A-6686-F5FB30710E8B}"/>
              </a:ext>
            </a:extLst>
          </p:cNvPr>
          <p:cNvSpPr>
            <a:spLocks noGrp="1"/>
          </p:cNvSpPr>
          <p:nvPr>
            <p:ph type="dt" sz="half" idx="10"/>
          </p:nvPr>
        </p:nvSpPr>
        <p:spPr/>
        <p:txBody>
          <a:bodyPr/>
          <a:lstStyle/>
          <a:p>
            <a:fld id="{2DB16B34-392F-4BA5-B952-D1B1196D574E}" type="datetime1">
              <a:rPr lang="en-US" smtClean="0"/>
              <a:t>2/7/2023</a:t>
            </a:fld>
            <a:endParaRPr lang="en-US"/>
          </a:p>
        </p:txBody>
      </p:sp>
      <p:sp>
        <p:nvSpPr>
          <p:cNvPr id="6" name="Footer Placeholder 5">
            <a:extLst>
              <a:ext uri="{FF2B5EF4-FFF2-40B4-BE49-F238E27FC236}">
                <a16:creationId xmlns:a16="http://schemas.microsoft.com/office/drawing/2014/main" id="{CFB2825D-FFF8-A547-6FB7-C8C2344573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6628B8-A4AF-143E-253F-883228B37A9D}"/>
              </a:ext>
            </a:extLst>
          </p:cNvPr>
          <p:cNvSpPr>
            <a:spLocks noGrp="1"/>
          </p:cNvSpPr>
          <p:nvPr>
            <p:ph type="sldNum" sz="quarter" idx="12"/>
          </p:nvPr>
        </p:nvSpPr>
        <p:spPr/>
        <p:txBody>
          <a:bodyPr/>
          <a:lstStyle/>
          <a:p>
            <a:fld id="{63E865EE-DC20-4B17-9EFE-758C239BBE65}" type="slidenum">
              <a:rPr lang="en-US" smtClean="0"/>
              <a:t>‹#›</a:t>
            </a:fld>
            <a:endParaRPr lang="en-US"/>
          </a:p>
        </p:txBody>
      </p:sp>
    </p:spTree>
    <p:extLst>
      <p:ext uri="{BB962C8B-B14F-4D97-AF65-F5344CB8AC3E}">
        <p14:creationId xmlns:p14="http://schemas.microsoft.com/office/powerpoint/2010/main" val="1134018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C9040-4FD6-DA2F-7422-1EF935B125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F0B0B7-AFED-40A4-83E6-5968CE0FF0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405F70-6964-A7CF-73F9-C07E99DAE9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01DC86-226B-B796-F544-46BF720F7E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9406BD-FD66-E62D-D422-5AD99A8F23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583E98-8F0D-C0EE-F39A-1423E905D1F5}"/>
              </a:ext>
            </a:extLst>
          </p:cNvPr>
          <p:cNvSpPr>
            <a:spLocks noGrp="1"/>
          </p:cNvSpPr>
          <p:nvPr>
            <p:ph type="dt" sz="half" idx="10"/>
          </p:nvPr>
        </p:nvSpPr>
        <p:spPr/>
        <p:txBody>
          <a:bodyPr/>
          <a:lstStyle/>
          <a:p>
            <a:fld id="{484AB2B8-17EA-4DEA-A231-F30A54438FCB}" type="datetime1">
              <a:rPr lang="en-US" smtClean="0"/>
              <a:t>2/7/2023</a:t>
            </a:fld>
            <a:endParaRPr lang="en-US"/>
          </a:p>
        </p:txBody>
      </p:sp>
      <p:sp>
        <p:nvSpPr>
          <p:cNvPr id="8" name="Footer Placeholder 7">
            <a:extLst>
              <a:ext uri="{FF2B5EF4-FFF2-40B4-BE49-F238E27FC236}">
                <a16:creationId xmlns:a16="http://schemas.microsoft.com/office/drawing/2014/main" id="{E0AD2093-4502-71A3-C366-9B0F76439F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C59C91-760C-4845-E790-677BB562536C}"/>
              </a:ext>
            </a:extLst>
          </p:cNvPr>
          <p:cNvSpPr>
            <a:spLocks noGrp="1"/>
          </p:cNvSpPr>
          <p:nvPr>
            <p:ph type="sldNum" sz="quarter" idx="12"/>
          </p:nvPr>
        </p:nvSpPr>
        <p:spPr/>
        <p:txBody>
          <a:bodyPr/>
          <a:lstStyle/>
          <a:p>
            <a:fld id="{63E865EE-DC20-4B17-9EFE-758C239BBE65}" type="slidenum">
              <a:rPr lang="en-US" smtClean="0"/>
              <a:t>‹#›</a:t>
            </a:fld>
            <a:endParaRPr lang="en-US"/>
          </a:p>
        </p:txBody>
      </p:sp>
    </p:spTree>
    <p:extLst>
      <p:ext uri="{BB962C8B-B14F-4D97-AF65-F5344CB8AC3E}">
        <p14:creationId xmlns:p14="http://schemas.microsoft.com/office/powerpoint/2010/main" val="247489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CFA68-35E8-D069-FBBD-9AE3399C30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F3B704-B40A-1C0E-11AC-436E2589634C}"/>
              </a:ext>
            </a:extLst>
          </p:cNvPr>
          <p:cNvSpPr>
            <a:spLocks noGrp="1"/>
          </p:cNvSpPr>
          <p:nvPr>
            <p:ph type="dt" sz="half" idx="10"/>
          </p:nvPr>
        </p:nvSpPr>
        <p:spPr/>
        <p:txBody>
          <a:bodyPr/>
          <a:lstStyle/>
          <a:p>
            <a:fld id="{DAB8CF16-A6C8-4A1A-81B7-AC27057B8A57}" type="datetime1">
              <a:rPr lang="en-US" smtClean="0"/>
              <a:t>2/7/2023</a:t>
            </a:fld>
            <a:endParaRPr lang="en-US"/>
          </a:p>
        </p:txBody>
      </p:sp>
      <p:sp>
        <p:nvSpPr>
          <p:cNvPr id="4" name="Footer Placeholder 3">
            <a:extLst>
              <a:ext uri="{FF2B5EF4-FFF2-40B4-BE49-F238E27FC236}">
                <a16:creationId xmlns:a16="http://schemas.microsoft.com/office/drawing/2014/main" id="{9A89B1E6-48E3-778F-2D85-048F1823D8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482C00-0500-5C67-5F1A-1307D7F1C2C6}"/>
              </a:ext>
            </a:extLst>
          </p:cNvPr>
          <p:cNvSpPr>
            <a:spLocks noGrp="1"/>
          </p:cNvSpPr>
          <p:nvPr>
            <p:ph type="sldNum" sz="quarter" idx="12"/>
          </p:nvPr>
        </p:nvSpPr>
        <p:spPr/>
        <p:txBody>
          <a:bodyPr/>
          <a:lstStyle/>
          <a:p>
            <a:fld id="{63E865EE-DC20-4B17-9EFE-758C239BBE65}" type="slidenum">
              <a:rPr lang="en-US" smtClean="0"/>
              <a:t>‹#›</a:t>
            </a:fld>
            <a:endParaRPr lang="en-US"/>
          </a:p>
        </p:txBody>
      </p:sp>
    </p:spTree>
    <p:extLst>
      <p:ext uri="{BB962C8B-B14F-4D97-AF65-F5344CB8AC3E}">
        <p14:creationId xmlns:p14="http://schemas.microsoft.com/office/powerpoint/2010/main" val="1251160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0C9FC9-FF55-D210-84D9-CD01C60F6C85}"/>
              </a:ext>
            </a:extLst>
          </p:cNvPr>
          <p:cNvSpPr>
            <a:spLocks noGrp="1"/>
          </p:cNvSpPr>
          <p:nvPr>
            <p:ph type="dt" sz="half" idx="10"/>
          </p:nvPr>
        </p:nvSpPr>
        <p:spPr/>
        <p:txBody>
          <a:bodyPr/>
          <a:lstStyle/>
          <a:p>
            <a:fld id="{B7F806FC-23A3-47EA-8F02-7DFAE253926C}" type="datetime1">
              <a:rPr lang="en-US" smtClean="0"/>
              <a:t>2/7/2023</a:t>
            </a:fld>
            <a:endParaRPr lang="en-US"/>
          </a:p>
        </p:txBody>
      </p:sp>
      <p:sp>
        <p:nvSpPr>
          <p:cNvPr id="3" name="Footer Placeholder 2">
            <a:extLst>
              <a:ext uri="{FF2B5EF4-FFF2-40B4-BE49-F238E27FC236}">
                <a16:creationId xmlns:a16="http://schemas.microsoft.com/office/drawing/2014/main" id="{2C87D86C-BBA6-232F-A4BF-313DBE43CE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A771C9-65B3-E198-AA5B-4C589DC2961D}"/>
              </a:ext>
            </a:extLst>
          </p:cNvPr>
          <p:cNvSpPr>
            <a:spLocks noGrp="1"/>
          </p:cNvSpPr>
          <p:nvPr>
            <p:ph type="sldNum" sz="quarter" idx="12"/>
          </p:nvPr>
        </p:nvSpPr>
        <p:spPr/>
        <p:txBody>
          <a:bodyPr/>
          <a:lstStyle/>
          <a:p>
            <a:fld id="{63E865EE-DC20-4B17-9EFE-758C239BBE65}" type="slidenum">
              <a:rPr lang="en-US" smtClean="0"/>
              <a:t>‹#›</a:t>
            </a:fld>
            <a:endParaRPr lang="en-US"/>
          </a:p>
        </p:txBody>
      </p:sp>
    </p:spTree>
    <p:extLst>
      <p:ext uri="{BB962C8B-B14F-4D97-AF65-F5344CB8AC3E}">
        <p14:creationId xmlns:p14="http://schemas.microsoft.com/office/powerpoint/2010/main" val="159363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9831-19B2-899C-27C3-00DB5880E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D4997F-0E47-5D25-86C2-EDD0F3F54C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5445E8-02E8-FAFC-6548-0BC94445C9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C81956-8E81-CDE5-A97A-17D1350E8D49}"/>
              </a:ext>
            </a:extLst>
          </p:cNvPr>
          <p:cNvSpPr>
            <a:spLocks noGrp="1"/>
          </p:cNvSpPr>
          <p:nvPr>
            <p:ph type="dt" sz="half" idx="10"/>
          </p:nvPr>
        </p:nvSpPr>
        <p:spPr/>
        <p:txBody>
          <a:bodyPr/>
          <a:lstStyle/>
          <a:p>
            <a:fld id="{76C0BC06-569C-4DE2-8383-DBC386B3E7F1}" type="datetime1">
              <a:rPr lang="en-US" smtClean="0"/>
              <a:t>2/7/2023</a:t>
            </a:fld>
            <a:endParaRPr lang="en-US"/>
          </a:p>
        </p:txBody>
      </p:sp>
      <p:sp>
        <p:nvSpPr>
          <p:cNvPr id="6" name="Footer Placeholder 5">
            <a:extLst>
              <a:ext uri="{FF2B5EF4-FFF2-40B4-BE49-F238E27FC236}">
                <a16:creationId xmlns:a16="http://schemas.microsoft.com/office/drawing/2014/main" id="{8B1992B1-3FD3-B6FF-4283-B8EA7560D6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D3ECAA-48C7-0CC9-6CCE-374E07440ED2}"/>
              </a:ext>
            </a:extLst>
          </p:cNvPr>
          <p:cNvSpPr>
            <a:spLocks noGrp="1"/>
          </p:cNvSpPr>
          <p:nvPr>
            <p:ph type="sldNum" sz="quarter" idx="12"/>
          </p:nvPr>
        </p:nvSpPr>
        <p:spPr/>
        <p:txBody>
          <a:bodyPr/>
          <a:lstStyle/>
          <a:p>
            <a:fld id="{63E865EE-DC20-4B17-9EFE-758C239BBE65}" type="slidenum">
              <a:rPr lang="en-US" smtClean="0"/>
              <a:t>‹#›</a:t>
            </a:fld>
            <a:endParaRPr lang="en-US"/>
          </a:p>
        </p:txBody>
      </p:sp>
    </p:spTree>
    <p:extLst>
      <p:ext uri="{BB962C8B-B14F-4D97-AF65-F5344CB8AC3E}">
        <p14:creationId xmlns:p14="http://schemas.microsoft.com/office/powerpoint/2010/main" val="1390058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3D8C-A5B9-5FFA-4EEA-50056DDBE9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19EC3D-E975-F7D3-2C2A-30C1C8D4E0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7724C6-709B-2506-7C53-9963E65EC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C7908-7055-6101-AEEB-472B02F0F0EB}"/>
              </a:ext>
            </a:extLst>
          </p:cNvPr>
          <p:cNvSpPr>
            <a:spLocks noGrp="1"/>
          </p:cNvSpPr>
          <p:nvPr>
            <p:ph type="dt" sz="half" idx="10"/>
          </p:nvPr>
        </p:nvSpPr>
        <p:spPr/>
        <p:txBody>
          <a:bodyPr/>
          <a:lstStyle/>
          <a:p>
            <a:fld id="{69689783-EC97-4298-9CA6-AA1BB1952692}" type="datetime1">
              <a:rPr lang="en-US" smtClean="0"/>
              <a:t>2/7/2023</a:t>
            </a:fld>
            <a:endParaRPr lang="en-US"/>
          </a:p>
        </p:txBody>
      </p:sp>
      <p:sp>
        <p:nvSpPr>
          <p:cNvPr id="6" name="Footer Placeholder 5">
            <a:extLst>
              <a:ext uri="{FF2B5EF4-FFF2-40B4-BE49-F238E27FC236}">
                <a16:creationId xmlns:a16="http://schemas.microsoft.com/office/drawing/2014/main" id="{3C49EFE0-4416-84CA-91B5-A8382ED9C0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AAD870-5765-CF44-A8EF-087E7206AA50}"/>
              </a:ext>
            </a:extLst>
          </p:cNvPr>
          <p:cNvSpPr>
            <a:spLocks noGrp="1"/>
          </p:cNvSpPr>
          <p:nvPr>
            <p:ph type="sldNum" sz="quarter" idx="12"/>
          </p:nvPr>
        </p:nvSpPr>
        <p:spPr/>
        <p:txBody>
          <a:bodyPr/>
          <a:lstStyle/>
          <a:p>
            <a:fld id="{63E865EE-DC20-4B17-9EFE-758C239BBE65}" type="slidenum">
              <a:rPr lang="en-US" smtClean="0"/>
              <a:t>‹#›</a:t>
            </a:fld>
            <a:endParaRPr lang="en-US"/>
          </a:p>
        </p:txBody>
      </p:sp>
    </p:spTree>
    <p:extLst>
      <p:ext uri="{BB962C8B-B14F-4D97-AF65-F5344CB8AC3E}">
        <p14:creationId xmlns:p14="http://schemas.microsoft.com/office/powerpoint/2010/main" val="3054796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68D238-1A0C-BEF2-8CF4-B49B53954D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544CEA-E829-ADC5-C44B-E1F37AEF93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5C01E5-C132-99E1-1E08-A99C18BBF1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A8E86E-8E07-449B-B9E8-2AB2DC5D0B71}" type="datetime1">
              <a:rPr lang="en-US" smtClean="0"/>
              <a:t>2/7/2023</a:t>
            </a:fld>
            <a:endParaRPr lang="en-US"/>
          </a:p>
        </p:txBody>
      </p:sp>
      <p:sp>
        <p:nvSpPr>
          <p:cNvPr id="5" name="Footer Placeholder 4">
            <a:extLst>
              <a:ext uri="{FF2B5EF4-FFF2-40B4-BE49-F238E27FC236}">
                <a16:creationId xmlns:a16="http://schemas.microsoft.com/office/drawing/2014/main" id="{E5151025-F5F9-8B7E-2E59-13E68B5F6A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AC3EBD-77ED-2DAC-E08D-DE676AD8F2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63E865EE-DC20-4B17-9EFE-758C239BBE65}" type="slidenum">
              <a:rPr lang="en-US" smtClean="0"/>
              <a:pPr/>
              <a:t>‹#›</a:t>
            </a:fld>
            <a:endParaRPr lang="en-US" dirty="0"/>
          </a:p>
        </p:txBody>
      </p:sp>
    </p:spTree>
    <p:extLst>
      <p:ext uri="{BB962C8B-B14F-4D97-AF65-F5344CB8AC3E}">
        <p14:creationId xmlns:p14="http://schemas.microsoft.com/office/powerpoint/2010/main" val="2817247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hyperlink" Target="https://google.github.io/mediapipe/solutions/face_mesh.html" TargetMode="External"/><Relationship Id="rId3" Type="http://schemas.openxmlformats.org/officeDocument/2006/relationships/hyperlink" Target="https://www.katebloom.co.uk/blog/entry/determine-your-face-shape" TargetMode="External"/><Relationship Id="rId7" Type="http://schemas.openxmlformats.org/officeDocument/2006/relationships/hyperlink" Target="https://scikit-learn.org/stable/modules/generated/sklearn.neighbors.KNeighborsClassifier.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scikit-learn.org/stable/modules/generated/sklearn.svm.SVC.html" TargetMode="External"/><Relationship Id="rId5" Type="http://schemas.openxmlformats.org/officeDocument/2006/relationships/hyperlink" Target="https://www.tensorflow.org/api_docs/python/tf/keras/applications/vgg16" TargetMode="External"/><Relationship Id="rId4" Type="http://schemas.openxmlformats.org/officeDocument/2006/relationships/hyperlink" Target="https://www.tensorflow.org/api_docs/python/tf/keras/applications/resnet5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44E9F6C-2197-98C9-87E4-C6AD4FFB0639}"/>
              </a:ext>
            </a:extLst>
          </p:cNvPr>
          <p:cNvGrpSpPr/>
          <p:nvPr/>
        </p:nvGrpSpPr>
        <p:grpSpPr>
          <a:xfrm>
            <a:off x="2931160" y="1554480"/>
            <a:ext cx="6944360" cy="3009901"/>
            <a:chOff x="691602" y="1242284"/>
            <a:chExt cx="7004268" cy="3315406"/>
          </a:xfrm>
        </p:grpSpPr>
        <p:sp>
          <p:nvSpPr>
            <p:cNvPr id="4" name="TextBox 3">
              <a:extLst>
                <a:ext uri="{FF2B5EF4-FFF2-40B4-BE49-F238E27FC236}">
                  <a16:creationId xmlns:a16="http://schemas.microsoft.com/office/drawing/2014/main" id="{2FCB6CB7-8B67-1D4D-FF82-B38A31163901}"/>
                </a:ext>
              </a:extLst>
            </p:cNvPr>
            <p:cNvSpPr txBox="1"/>
            <p:nvPr/>
          </p:nvSpPr>
          <p:spPr>
            <a:xfrm>
              <a:off x="1011011" y="1749116"/>
              <a:ext cx="6544593" cy="2135800"/>
            </a:xfrm>
            <a:prstGeom prst="rect">
              <a:avLst/>
            </a:prstGeom>
            <a:noFill/>
            <a:ln w="38100">
              <a:noFill/>
            </a:ln>
          </p:spPr>
          <p:txBody>
            <a:bodyPr wrap="square" rtlCol="0">
              <a:spAutoFit/>
            </a:bodyPr>
            <a:lstStyle/>
            <a:p>
              <a:r>
                <a:rPr lang="en-US" sz="6000">
                  <a:solidFill>
                    <a:srgbClr val="CBAD6C"/>
                  </a:solidFill>
                  <a:latin typeface="Times New Roman" panose="02020603050405020304" pitchFamily="18" charset="0"/>
                  <a:cs typeface="Times New Roman" panose="02020603050405020304" pitchFamily="18" charset="0"/>
                </a:rPr>
                <a:t>FACE SHAPE CLASSIFICATION</a:t>
              </a:r>
            </a:p>
          </p:txBody>
        </p:sp>
        <p:sp>
          <p:nvSpPr>
            <p:cNvPr id="5" name="Frame 4">
              <a:extLst>
                <a:ext uri="{FF2B5EF4-FFF2-40B4-BE49-F238E27FC236}">
                  <a16:creationId xmlns:a16="http://schemas.microsoft.com/office/drawing/2014/main" id="{2519584A-557F-0ED0-9C0B-57AF8852B0AF}"/>
                </a:ext>
              </a:extLst>
            </p:cNvPr>
            <p:cNvSpPr/>
            <p:nvPr/>
          </p:nvSpPr>
          <p:spPr>
            <a:xfrm>
              <a:off x="691602" y="1242284"/>
              <a:ext cx="7004268" cy="3315406"/>
            </a:xfrm>
            <a:prstGeom prst="frame">
              <a:avLst>
                <a:gd name="adj1" fmla="val 1202"/>
              </a:avLst>
            </a:prstGeom>
            <a:solidFill>
              <a:srgbClr val="CBAD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grpSp>
      <p:cxnSp>
        <p:nvCxnSpPr>
          <p:cNvPr id="8" name="Straight Connector 7">
            <a:extLst>
              <a:ext uri="{FF2B5EF4-FFF2-40B4-BE49-F238E27FC236}">
                <a16:creationId xmlns:a16="http://schemas.microsoft.com/office/drawing/2014/main" id="{3F5ADF97-CD95-349F-A192-B495E5A5CF7C}"/>
              </a:ext>
            </a:extLst>
          </p:cNvPr>
          <p:cNvCxnSpPr>
            <a:cxnSpLocks/>
          </p:cNvCxnSpPr>
          <p:nvPr/>
        </p:nvCxnSpPr>
        <p:spPr>
          <a:xfrm>
            <a:off x="2032000" y="3007360"/>
            <a:ext cx="914400" cy="698500"/>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C46072-25B3-7217-19DB-E0215F4D95C6}"/>
              </a:ext>
            </a:extLst>
          </p:cNvPr>
          <p:cNvCxnSpPr>
            <a:cxnSpLocks/>
          </p:cNvCxnSpPr>
          <p:nvPr/>
        </p:nvCxnSpPr>
        <p:spPr>
          <a:xfrm flipH="1">
            <a:off x="-1005840" y="3005455"/>
            <a:ext cx="3043555" cy="1917065"/>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AE33C10-36C2-F911-E5EB-D1C4FFE5254B}"/>
              </a:ext>
            </a:extLst>
          </p:cNvPr>
          <p:cNvCxnSpPr>
            <a:cxnSpLocks/>
          </p:cNvCxnSpPr>
          <p:nvPr/>
        </p:nvCxnSpPr>
        <p:spPr>
          <a:xfrm>
            <a:off x="-1853878" y="3582380"/>
            <a:ext cx="4800278" cy="246959"/>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A18A2C-EBE8-EA4C-F167-5C5787686581}"/>
              </a:ext>
            </a:extLst>
          </p:cNvPr>
          <p:cNvCxnSpPr>
            <a:cxnSpLocks/>
          </p:cNvCxnSpPr>
          <p:nvPr/>
        </p:nvCxnSpPr>
        <p:spPr>
          <a:xfrm flipV="1">
            <a:off x="393539" y="4057392"/>
            <a:ext cx="2555401" cy="3512451"/>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2C5A0BB-E073-CA1E-1DD2-D83B317941B3}"/>
              </a:ext>
            </a:extLst>
          </p:cNvPr>
          <p:cNvCxnSpPr>
            <a:cxnSpLocks/>
          </p:cNvCxnSpPr>
          <p:nvPr/>
        </p:nvCxnSpPr>
        <p:spPr>
          <a:xfrm flipV="1">
            <a:off x="2948940" y="4554221"/>
            <a:ext cx="298898" cy="1328419"/>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6AA7FB-5E87-1B6B-2C1E-9E2EB507974B}"/>
              </a:ext>
            </a:extLst>
          </p:cNvPr>
          <p:cNvCxnSpPr>
            <a:cxnSpLocks/>
          </p:cNvCxnSpPr>
          <p:nvPr/>
        </p:nvCxnSpPr>
        <p:spPr>
          <a:xfrm flipV="1">
            <a:off x="81280" y="5882640"/>
            <a:ext cx="2885440" cy="1432544"/>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720957-FBF1-E1C9-360A-EF01638BF50D}"/>
              </a:ext>
            </a:extLst>
          </p:cNvPr>
          <p:cNvCxnSpPr>
            <a:cxnSpLocks/>
          </p:cNvCxnSpPr>
          <p:nvPr/>
        </p:nvCxnSpPr>
        <p:spPr>
          <a:xfrm flipV="1">
            <a:off x="-2039464" y="4767033"/>
            <a:ext cx="2323944" cy="3588104"/>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6F4080-767A-DC11-5607-5FFF05511090}"/>
              </a:ext>
            </a:extLst>
          </p:cNvPr>
          <p:cNvCxnSpPr>
            <a:cxnSpLocks/>
          </p:cNvCxnSpPr>
          <p:nvPr/>
        </p:nvCxnSpPr>
        <p:spPr>
          <a:xfrm flipV="1">
            <a:off x="280670" y="4619537"/>
            <a:ext cx="880875" cy="151306"/>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44AB198-25AA-BC9A-14E2-9E156237A5BE}"/>
              </a:ext>
            </a:extLst>
          </p:cNvPr>
          <p:cNvCxnSpPr>
            <a:cxnSpLocks/>
          </p:cNvCxnSpPr>
          <p:nvPr/>
        </p:nvCxnSpPr>
        <p:spPr>
          <a:xfrm flipH="1" flipV="1">
            <a:off x="1157579" y="4615727"/>
            <a:ext cx="152905" cy="502115"/>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B719F5B-DA90-1799-B8E5-CA237314C23C}"/>
              </a:ext>
            </a:extLst>
          </p:cNvPr>
          <p:cNvCxnSpPr>
            <a:cxnSpLocks/>
          </p:cNvCxnSpPr>
          <p:nvPr/>
        </p:nvCxnSpPr>
        <p:spPr>
          <a:xfrm flipV="1">
            <a:off x="1139799" y="5112127"/>
            <a:ext cx="170076" cy="2530733"/>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A255AB-A59D-571A-1E04-992ED24351F7}"/>
              </a:ext>
            </a:extLst>
          </p:cNvPr>
          <p:cNvCxnSpPr>
            <a:cxnSpLocks/>
          </p:cNvCxnSpPr>
          <p:nvPr/>
        </p:nvCxnSpPr>
        <p:spPr>
          <a:xfrm flipH="1">
            <a:off x="8541731" y="236221"/>
            <a:ext cx="616327" cy="1347289"/>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C884859-5FF1-901C-BBBD-10A46FD58BCF}"/>
              </a:ext>
            </a:extLst>
          </p:cNvPr>
          <p:cNvCxnSpPr>
            <a:cxnSpLocks/>
          </p:cNvCxnSpPr>
          <p:nvPr/>
        </p:nvCxnSpPr>
        <p:spPr>
          <a:xfrm flipH="1">
            <a:off x="9154248" y="-616582"/>
            <a:ext cx="1941629" cy="856613"/>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9C5502C-FB70-FEA3-9EAF-3935F3188751}"/>
              </a:ext>
            </a:extLst>
          </p:cNvPr>
          <p:cNvCxnSpPr>
            <a:cxnSpLocks/>
          </p:cNvCxnSpPr>
          <p:nvPr/>
        </p:nvCxnSpPr>
        <p:spPr>
          <a:xfrm>
            <a:off x="9260840" y="-12192"/>
            <a:ext cx="152400" cy="1601798"/>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477DBEA-3300-B065-A69A-0D93052FA409}"/>
              </a:ext>
            </a:extLst>
          </p:cNvPr>
          <p:cNvCxnSpPr>
            <a:cxnSpLocks/>
          </p:cNvCxnSpPr>
          <p:nvPr/>
        </p:nvCxnSpPr>
        <p:spPr>
          <a:xfrm flipH="1">
            <a:off x="9601997" y="-534838"/>
            <a:ext cx="1974652" cy="2118348"/>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C87E30E-F02F-CD96-0420-571B91B961FF}"/>
              </a:ext>
            </a:extLst>
          </p:cNvPr>
          <p:cNvCxnSpPr>
            <a:cxnSpLocks/>
          </p:cNvCxnSpPr>
          <p:nvPr/>
        </p:nvCxnSpPr>
        <p:spPr>
          <a:xfrm flipH="1">
            <a:off x="9875520" y="1082185"/>
            <a:ext cx="3413760" cy="1560499"/>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D710118-5799-11A5-AAC3-C9E9021EA831}"/>
              </a:ext>
            </a:extLst>
          </p:cNvPr>
          <p:cNvCxnSpPr>
            <a:cxnSpLocks/>
          </p:cNvCxnSpPr>
          <p:nvPr/>
        </p:nvCxnSpPr>
        <p:spPr>
          <a:xfrm flipH="1" flipV="1">
            <a:off x="9860989" y="2794858"/>
            <a:ext cx="1715660" cy="405675"/>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09C3EB1-6AAE-8DAC-00A7-56DD4A8CE03D}"/>
              </a:ext>
            </a:extLst>
          </p:cNvPr>
          <p:cNvCxnSpPr>
            <a:cxnSpLocks/>
          </p:cNvCxnSpPr>
          <p:nvPr/>
        </p:nvCxnSpPr>
        <p:spPr>
          <a:xfrm flipH="1">
            <a:off x="11570934" y="755598"/>
            <a:ext cx="1952003" cy="2444935"/>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96A3076-7AAA-A0CC-5DD9-6A62C2BA8EB5}"/>
              </a:ext>
            </a:extLst>
          </p:cNvPr>
          <p:cNvCxnSpPr>
            <a:cxnSpLocks/>
          </p:cNvCxnSpPr>
          <p:nvPr/>
        </p:nvCxnSpPr>
        <p:spPr>
          <a:xfrm flipH="1" flipV="1">
            <a:off x="9848403" y="2882972"/>
            <a:ext cx="240083" cy="635122"/>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7C68F5E-138A-FB06-9410-E03D2E1ED233}"/>
              </a:ext>
            </a:extLst>
          </p:cNvPr>
          <p:cNvCxnSpPr>
            <a:cxnSpLocks/>
          </p:cNvCxnSpPr>
          <p:nvPr/>
        </p:nvCxnSpPr>
        <p:spPr>
          <a:xfrm flipH="1">
            <a:off x="10087737" y="900378"/>
            <a:ext cx="3574265" cy="2610096"/>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3C3E0F7-1F6B-3B6F-EF40-A847421B988D}"/>
              </a:ext>
            </a:extLst>
          </p:cNvPr>
          <p:cNvSpPr txBox="1"/>
          <p:nvPr/>
        </p:nvSpPr>
        <p:spPr>
          <a:xfrm>
            <a:off x="5735942" y="4609010"/>
            <a:ext cx="4728858" cy="830997"/>
          </a:xfrm>
          <a:prstGeom prst="rect">
            <a:avLst/>
          </a:prstGeom>
          <a:noFill/>
        </p:spPr>
        <p:txBody>
          <a:bodyPr wrap="square" rtlCol="0">
            <a:spAutoFit/>
          </a:bodyPr>
          <a:lstStyle/>
          <a:p>
            <a:r>
              <a:rPr lang="en-US" sz="2400" err="1">
                <a:solidFill>
                  <a:srgbClr val="CBAD6C"/>
                </a:solidFill>
                <a:latin typeface="Times New Roman" panose="02020603050405020304" pitchFamily="18" charset="0"/>
                <a:cs typeface="Times New Roman" panose="02020603050405020304" pitchFamily="18" charset="0"/>
              </a:rPr>
              <a:t>Phạm</a:t>
            </a:r>
            <a:r>
              <a:rPr lang="en-US" sz="2400">
                <a:solidFill>
                  <a:srgbClr val="CBAD6C"/>
                </a:solidFill>
                <a:latin typeface="Times New Roman" panose="02020603050405020304" pitchFamily="18" charset="0"/>
                <a:cs typeface="Times New Roman" panose="02020603050405020304" pitchFamily="18" charset="0"/>
              </a:rPr>
              <a:t> </a:t>
            </a:r>
            <a:r>
              <a:rPr lang="en-US" sz="2400" err="1">
                <a:solidFill>
                  <a:srgbClr val="CBAD6C"/>
                </a:solidFill>
                <a:latin typeface="Times New Roman" panose="02020603050405020304" pitchFamily="18" charset="0"/>
                <a:cs typeface="Times New Roman" panose="02020603050405020304" pitchFamily="18" charset="0"/>
              </a:rPr>
              <a:t>Trần</a:t>
            </a:r>
            <a:r>
              <a:rPr lang="en-US" sz="2400">
                <a:solidFill>
                  <a:srgbClr val="CBAD6C"/>
                </a:solidFill>
                <a:latin typeface="Times New Roman" panose="02020603050405020304" pitchFamily="18" charset="0"/>
                <a:cs typeface="Times New Roman" panose="02020603050405020304" pitchFamily="18" charset="0"/>
              </a:rPr>
              <a:t> Anh </a:t>
            </a:r>
            <a:r>
              <a:rPr lang="en-US" sz="2400" err="1">
                <a:solidFill>
                  <a:srgbClr val="CBAD6C"/>
                </a:solidFill>
                <a:latin typeface="Times New Roman" panose="02020603050405020304" pitchFamily="18" charset="0"/>
                <a:cs typeface="Times New Roman" panose="02020603050405020304" pitchFamily="18" charset="0"/>
              </a:rPr>
              <a:t>Tiên</a:t>
            </a:r>
            <a:r>
              <a:rPr lang="en-US" sz="2400">
                <a:solidFill>
                  <a:srgbClr val="CBAD6C"/>
                </a:solidFill>
                <a:latin typeface="Times New Roman" panose="02020603050405020304" pitchFamily="18" charset="0"/>
                <a:cs typeface="Times New Roman" panose="02020603050405020304" pitchFamily="18" charset="0"/>
              </a:rPr>
              <a:t> - 20522012</a:t>
            </a:r>
          </a:p>
          <a:p>
            <a:r>
              <a:rPr lang="en-US" sz="2400">
                <a:solidFill>
                  <a:srgbClr val="CBAD6C"/>
                </a:solidFill>
                <a:latin typeface="Times New Roman" panose="02020603050405020304" pitchFamily="18" charset="0"/>
                <a:cs typeface="Times New Roman" panose="02020603050405020304" pitchFamily="18" charset="0"/>
              </a:rPr>
              <a:t>Lương Lý Công Thịnh - 20521960</a:t>
            </a:r>
          </a:p>
        </p:txBody>
      </p:sp>
      <p:sp>
        <p:nvSpPr>
          <p:cNvPr id="3" name="Slide Number Placeholder 2">
            <a:extLst>
              <a:ext uri="{FF2B5EF4-FFF2-40B4-BE49-F238E27FC236}">
                <a16:creationId xmlns:a16="http://schemas.microsoft.com/office/drawing/2014/main" id="{D8191A4E-3072-0B21-9A1C-5FDB386563F4}"/>
              </a:ext>
            </a:extLst>
          </p:cNvPr>
          <p:cNvSpPr>
            <a:spLocks noGrp="1"/>
          </p:cNvSpPr>
          <p:nvPr>
            <p:ph type="sldNum" sz="quarter" idx="12"/>
          </p:nvPr>
        </p:nvSpPr>
        <p:spPr/>
        <p:txBody>
          <a:bodyPr/>
          <a:lstStyle/>
          <a:p>
            <a:fld id="{63E865EE-DC20-4B17-9EFE-758C239BBE65}" type="slidenum">
              <a:rPr lang="en-US" sz="2400" smtClean="0"/>
              <a:t>1</a:t>
            </a:fld>
            <a:endParaRPr lang="en-US" sz="2400"/>
          </a:p>
        </p:txBody>
      </p:sp>
    </p:spTree>
    <p:extLst>
      <p:ext uri="{BB962C8B-B14F-4D97-AF65-F5344CB8AC3E}">
        <p14:creationId xmlns:p14="http://schemas.microsoft.com/office/powerpoint/2010/main" val="1543632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pic>
        <p:nvPicPr>
          <p:cNvPr id="5" name="Picture 4" descr="A person with pink hair&#10;&#10;Description automatically generated with low confidence">
            <a:extLst>
              <a:ext uri="{FF2B5EF4-FFF2-40B4-BE49-F238E27FC236}">
                <a16:creationId xmlns:a16="http://schemas.microsoft.com/office/drawing/2014/main" id="{63A111E1-940B-CFAC-0CFB-8DC466CB3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1025" y="2920172"/>
            <a:ext cx="3059149" cy="3741769"/>
          </a:xfrm>
          <a:prstGeom prst="rect">
            <a:avLst/>
          </a:prstGeom>
        </p:spPr>
      </p:pic>
      <p:pic>
        <p:nvPicPr>
          <p:cNvPr id="8" name="Picture 7" descr="A person with red hair&#10;&#10;Description automatically generated with low confidence">
            <a:extLst>
              <a:ext uri="{FF2B5EF4-FFF2-40B4-BE49-F238E27FC236}">
                <a16:creationId xmlns:a16="http://schemas.microsoft.com/office/drawing/2014/main" id="{051A7D86-8F47-08F5-BCB4-FBFE4A7B1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44" y="2920172"/>
            <a:ext cx="2347431" cy="3741769"/>
          </a:xfrm>
          <a:prstGeom prst="rect">
            <a:avLst/>
          </a:prstGeom>
        </p:spPr>
      </p:pic>
      <p:pic>
        <p:nvPicPr>
          <p:cNvPr id="11" name="Picture 10" descr="A person with a beard&#10;&#10;Description automatically generated with low confidence">
            <a:extLst>
              <a:ext uri="{FF2B5EF4-FFF2-40B4-BE49-F238E27FC236}">
                <a16:creationId xmlns:a16="http://schemas.microsoft.com/office/drawing/2014/main" id="{039A9418-C77D-1261-4879-035DB8AD20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2133" y="2920172"/>
            <a:ext cx="3741769" cy="3741769"/>
          </a:xfrm>
          <a:prstGeom prst="rect">
            <a:avLst/>
          </a:prstGeom>
        </p:spPr>
      </p:pic>
      <p:sp>
        <p:nvSpPr>
          <p:cNvPr id="3" name="TextBox 2">
            <a:extLst>
              <a:ext uri="{FF2B5EF4-FFF2-40B4-BE49-F238E27FC236}">
                <a16:creationId xmlns:a16="http://schemas.microsoft.com/office/drawing/2014/main" id="{6E03588F-AE3B-5F38-26D8-0C38085C91BD}"/>
              </a:ext>
            </a:extLst>
          </p:cNvPr>
          <p:cNvSpPr txBox="1"/>
          <p:nvPr/>
        </p:nvSpPr>
        <p:spPr>
          <a:xfrm>
            <a:off x="161570" y="1081021"/>
            <a:ext cx="11192230" cy="1569660"/>
          </a:xfrm>
          <a:prstGeom prst="rect">
            <a:avLst/>
          </a:prstGeom>
          <a:noFill/>
        </p:spPr>
        <p:txBody>
          <a:bodyPr wrap="square" rtlCol="0">
            <a:spAutoFit/>
          </a:bodyPr>
          <a:lstStyle/>
          <a:p>
            <a:pPr marL="457200" indent="-457200">
              <a:buFont typeface="Arial" panose="020B0604020202020204" pitchFamily="34" charset="0"/>
              <a:buChar char="•"/>
            </a:pPr>
            <a:r>
              <a:rPr lang="en-US" sz="2400">
                <a:solidFill>
                  <a:schemeClr val="bg1"/>
                </a:solidFill>
                <a:latin typeface="Times New Roman" panose="02020603050405020304" pitchFamily="18" charset="0"/>
                <a:cs typeface="Times New Roman" panose="02020603050405020304" pitchFamily="18" charset="0"/>
              </a:rPr>
              <a:t>C</a:t>
            </a:r>
            <a:r>
              <a:rPr lang="vi-VN" sz="2400" i="0">
                <a:solidFill>
                  <a:schemeClr val="bg1"/>
                </a:solidFill>
                <a:effectLst/>
                <a:latin typeface="Times New Roman" panose="02020603050405020304" pitchFamily="18" charset="0"/>
                <a:cs typeface="Times New Roman" panose="02020603050405020304" pitchFamily="18" charset="0"/>
              </a:rPr>
              <a:t>hiều </a:t>
            </a:r>
            <a:r>
              <a:rPr lang="vi-VN" sz="2400" i="0" dirty="0">
                <a:solidFill>
                  <a:schemeClr val="bg1"/>
                </a:solidFill>
                <a:effectLst/>
                <a:latin typeface="Times New Roman" panose="02020603050405020304" pitchFamily="18" charset="0"/>
                <a:cs typeface="Times New Roman" panose="02020603050405020304" pitchFamily="18" charset="0"/>
              </a:rPr>
              <a:t>dài khuôn mặt gần bằng chiều rộng của gò má</a:t>
            </a:r>
            <a:r>
              <a:rPr lang="en-US" sz="2400" i="0">
                <a:solidFill>
                  <a:schemeClr val="bg1"/>
                </a:solidFill>
                <a:effectLst/>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400" i="0">
                <a:solidFill>
                  <a:schemeClr val="bg1"/>
                </a:solidFill>
                <a:effectLst/>
                <a:latin typeface="Times New Roman" panose="02020603050405020304" pitchFamily="18" charset="0"/>
                <a:cs typeface="Times New Roman" panose="02020603050405020304" pitchFamily="18" charset="0"/>
              </a:rPr>
              <a:t>Chiều</a:t>
            </a:r>
            <a:r>
              <a:rPr lang="vi-VN" sz="2400" i="0">
                <a:solidFill>
                  <a:schemeClr val="bg1"/>
                </a:solidFill>
                <a:effectLst/>
                <a:latin typeface="Times New Roman" panose="02020603050405020304" pitchFamily="18" charset="0"/>
                <a:cs typeface="Times New Roman" panose="02020603050405020304" pitchFamily="18" charset="0"/>
              </a:rPr>
              <a:t> </a:t>
            </a:r>
            <a:r>
              <a:rPr lang="vi-VN" sz="2400" i="0" dirty="0">
                <a:solidFill>
                  <a:schemeClr val="bg1"/>
                </a:solidFill>
                <a:effectLst/>
                <a:latin typeface="Times New Roman" panose="02020603050405020304" pitchFamily="18" charset="0"/>
                <a:cs typeface="Times New Roman" panose="02020603050405020304" pitchFamily="18" charset="0"/>
              </a:rPr>
              <a:t>rộng </a:t>
            </a:r>
            <a:r>
              <a:rPr lang="en-US" sz="2400" dirty="0" err="1">
                <a:solidFill>
                  <a:schemeClr val="bg1"/>
                </a:solidFill>
                <a:latin typeface="Times New Roman" panose="02020603050405020304" pitchFamily="18" charset="0"/>
                <a:cs typeface="Times New Roman" panose="02020603050405020304" pitchFamily="18" charset="0"/>
              </a:rPr>
              <a:t>đường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viền</a:t>
            </a:r>
            <a:r>
              <a:rPr lang="en-US" sz="2400" dirty="0">
                <a:solidFill>
                  <a:schemeClr val="bg1"/>
                </a:solidFill>
                <a:latin typeface="Times New Roman" panose="02020603050405020304" pitchFamily="18" charset="0"/>
                <a:cs typeface="Times New Roman" panose="02020603050405020304" pitchFamily="18" charset="0"/>
              </a:rPr>
              <a:t> </a:t>
            </a:r>
            <a:r>
              <a:rPr lang="vi-VN" sz="2400" i="0" dirty="0">
                <a:solidFill>
                  <a:schemeClr val="bg1"/>
                </a:solidFill>
                <a:effectLst/>
                <a:latin typeface="Times New Roman" panose="02020603050405020304" pitchFamily="18" charset="0"/>
                <a:cs typeface="Times New Roman" panose="02020603050405020304" pitchFamily="18" charset="0"/>
              </a:rPr>
              <a:t>hàm và</a:t>
            </a:r>
            <a:r>
              <a:rPr lang="en-US" sz="2400" i="0" dirty="0">
                <a:solidFill>
                  <a:schemeClr val="bg1"/>
                </a:solidFill>
                <a:effectLst/>
                <a:latin typeface="Times New Roman" panose="02020603050405020304" pitchFamily="18" charset="0"/>
                <a:cs typeface="Times New Roman" panose="02020603050405020304" pitchFamily="18" charset="0"/>
              </a:rPr>
              <a:t> </a:t>
            </a:r>
            <a:r>
              <a:rPr lang="en-US" sz="2400" i="0" dirty="0" err="1">
                <a:solidFill>
                  <a:schemeClr val="bg1"/>
                </a:solidFill>
                <a:effectLst/>
                <a:latin typeface="Times New Roman" panose="02020603050405020304" pitchFamily="18" charset="0"/>
                <a:cs typeface="Times New Roman" panose="02020603050405020304" pitchFamily="18" charset="0"/>
              </a:rPr>
              <a:t>chiều</a:t>
            </a:r>
            <a:r>
              <a:rPr lang="en-US" sz="2400" i="0" dirty="0">
                <a:solidFill>
                  <a:schemeClr val="bg1"/>
                </a:solidFill>
                <a:effectLst/>
                <a:latin typeface="Times New Roman" panose="02020603050405020304" pitchFamily="18" charset="0"/>
                <a:cs typeface="Times New Roman" panose="02020603050405020304" pitchFamily="18" charset="0"/>
              </a:rPr>
              <a:t> </a:t>
            </a:r>
            <a:r>
              <a:rPr lang="vi-VN" sz="2400" i="0" dirty="0">
                <a:solidFill>
                  <a:schemeClr val="bg1"/>
                </a:solidFill>
                <a:effectLst/>
                <a:latin typeface="Times New Roman" panose="02020603050405020304" pitchFamily="18" charset="0"/>
                <a:cs typeface="Times New Roman" panose="02020603050405020304" pitchFamily="18" charset="0"/>
              </a:rPr>
              <a:t>rộng trán gần bằng nhau</a:t>
            </a:r>
            <a:r>
              <a:rPr lang="en-US" sz="2400" i="0">
                <a:solidFill>
                  <a:schemeClr val="bg1"/>
                </a:solidFill>
                <a:effectLst/>
                <a:latin typeface="Times New Roman" panose="02020603050405020304" pitchFamily="18" charset="0"/>
                <a:cs typeface="Times New Roman" panose="02020603050405020304" pitchFamily="18" charset="0"/>
              </a:rPr>
              <a:t>. </a:t>
            </a:r>
          </a:p>
          <a:p>
            <a:pPr marL="457200" indent="-457200">
              <a:buFont typeface="Arial" panose="020B0604020202020204" pitchFamily="34" charset="0"/>
              <a:buChar char="•"/>
            </a:pPr>
            <a:r>
              <a:rPr lang="en-US" sz="2400">
                <a:solidFill>
                  <a:schemeClr val="bg1"/>
                </a:solidFill>
                <a:latin typeface="Times New Roman" panose="02020603050405020304" pitchFamily="18" charset="0"/>
                <a:cs typeface="Times New Roman" panose="02020603050405020304" pitchFamily="18" charset="0"/>
              </a:rPr>
              <a:t>Chiều </a:t>
            </a:r>
            <a:r>
              <a:rPr lang="vi-VN" sz="2400" i="0" dirty="0">
                <a:solidFill>
                  <a:schemeClr val="bg1"/>
                </a:solidFill>
                <a:effectLst/>
                <a:latin typeface="Times New Roman" panose="02020603050405020304" pitchFamily="18" charset="0"/>
                <a:cs typeface="Times New Roman" panose="02020603050405020304" pitchFamily="18" charset="0"/>
              </a:rPr>
              <a:t>rộng xương gò má và chiều dài khuôn mặt lớn hơn</a:t>
            </a:r>
            <a:r>
              <a:rPr lang="en-US" sz="2400" i="0" dirty="0">
                <a:solidFill>
                  <a:schemeClr val="bg1"/>
                </a:solidFill>
                <a:effectLst/>
                <a:latin typeface="Times New Roman" panose="02020603050405020304" pitchFamily="18" charset="0"/>
                <a:cs typeface="Times New Roman" panose="02020603050405020304" pitchFamily="18" charset="0"/>
              </a:rPr>
              <a:t> </a:t>
            </a:r>
            <a:r>
              <a:rPr lang="vi-VN" sz="2400" i="0" dirty="0">
                <a:solidFill>
                  <a:schemeClr val="bg1"/>
                </a:solidFill>
                <a:effectLst/>
                <a:latin typeface="Times New Roman" panose="02020603050405020304" pitchFamily="18" charset="0"/>
                <a:cs typeface="Times New Roman" panose="02020603050405020304" pitchFamily="18" charset="0"/>
              </a:rPr>
              <a:t>chiều rộng đường viền hàm và trán.</a:t>
            </a:r>
            <a:endParaRPr lang="en-US" sz="2400" dirty="0">
              <a:solidFill>
                <a:schemeClr val="bg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BD4B6E6C-D93C-75EB-29D8-E01EB79600A7}"/>
              </a:ext>
            </a:extLst>
          </p:cNvPr>
          <p:cNvGrpSpPr/>
          <p:nvPr/>
        </p:nvGrpSpPr>
        <p:grpSpPr>
          <a:xfrm>
            <a:off x="303613" y="136525"/>
            <a:ext cx="848493" cy="921227"/>
            <a:chOff x="566351" y="168296"/>
            <a:chExt cx="1136492" cy="1233916"/>
          </a:xfrm>
        </p:grpSpPr>
        <p:sp>
          <p:nvSpPr>
            <p:cNvPr id="6" name="TextBox 5">
              <a:extLst>
                <a:ext uri="{FF2B5EF4-FFF2-40B4-BE49-F238E27FC236}">
                  <a16:creationId xmlns:a16="http://schemas.microsoft.com/office/drawing/2014/main" id="{1EF0814F-F8A3-B6C5-F1AD-58527460848A}"/>
                </a:ext>
              </a:extLst>
            </p:cNvPr>
            <p:cNvSpPr txBox="1"/>
            <p:nvPr/>
          </p:nvSpPr>
          <p:spPr>
            <a:xfrm>
              <a:off x="639123" y="335430"/>
              <a:ext cx="1063720" cy="865713"/>
            </a:xfrm>
            <a:prstGeom prst="rect">
              <a:avLst/>
            </a:prstGeom>
            <a:noFill/>
          </p:spPr>
          <p:txBody>
            <a:bodyPr wrap="square" rtlCol="0">
              <a:spAutoFit/>
            </a:bodyPr>
            <a:lstStyle/>
            <a:p>
              <a:r>
                <a:rPr lang="en-US" sz="3600">
                  <a:solidFill>
                    <a:schemeClr val="bg1"/>
                  </a:solidFill>
                  <a:latin typeface="Times New Roman" panose="02020603050405020304" pitchFamily="18" charset="0"/>
                  <a:cs typeface="Times New Roman" panose="02020603050405020304" pitchFamily="18" charset="0"/>
                </a:rPr>
                <a:t>4.3</a:t>
              </a:r>
            </a:p>
          </p:txBody>
        </p:sp>
        <p:sp>
          <p:nvSpPr>
            <p:cNvPr id="7" name="Hexagon 6">
              <a:extLst>
                <a:ext uri="{FF2B5EF4-FFF2-40B4-BE49-F238E27FC236}">
                  <a16:creationId xmlns:a16="http://schemas.microsoft.com/office/drawing/2014/main" id="{94736274-DCE7-60B6-68F8-EAA2A19875D6}"/>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14" name="TextBox 13">
            <a:extLst>
              <a:ext uri="{FF2B5EF4-FFF2-40B4-BE49-F238E27FC236}">
                <a16:creationId xmlns:a16="http://schemas.microsoft.com/office/drawing/2014/main" id="{AA2568A1-3A74-BC7B-4897-DE66FDCBCDF8}"/>
              </a:ext>
            </a:extLst>
          </p:cNvPr>
          <p:cNvSpPr txBox="1"/>
          <p:nvPr/>
        </p:nvSpPr>
        <p:spPr>
          <a:xfrm>
            <a:off x="1126798" y="322861"/>
            <a:ext cx="4340116" cy="584775"/>
          </a:xfrm>
          <a:prstGeom prst="rect">
            <a:avLst/>
          </a:prstGeom>
          <a:noFill/>
        </p:spPr>
        <p:txBody>
          <a:bodyPr wrap="square" rtlCol="0">
            <a:spAutoFit/>
          </a:bodyPr>
          <a:lstStyle/>
          <a:p>
            <a:r>
              <a:rPr lang="en-US" sz="3200" dirty="0">
                <a:solidFill>
                  <a:srgbClr val="CBAD6C"/>
                </a:solidFill>
                <a:latin typeface="Times New Roman" panose="02020603050405020304" pitchFamily="18" charset="0"/>
                <a:cs typeface="Times New Roman" panose="02020603050405020304" pitchFamily="18" charset="0"/>
              </a:rPr>
              <a:t>ROUND SHAPE</a:t>
            </a:r>
          </a:p>
        </p:txBody>
      </p:sp>
      <p:sp>
        <p:nvSpPr>
          <p:cNvPr id="9" name="Slide Number Placeholder 8">
            <a:extLst>
              <a:ext uri="{FF2B5EF4-FFF2-40B4-BE49-F238E27FC236}">
                <a16:creationId xmlns:a16="http://schemas.microsoft.com/office/drawing/2014/main" id="{78904296-45BD-D3AB-4ACD-B16F835D174D}"/>
              </a:ext>
            </a:extLst>
          </p:cNvPr>
          <p:cNvSpPr>
            <a:spLocks noGrp="1"/>
          </p:cNvSpPr>
          <p:nvPr>
            <p:ph type="sldNum" sz="quarter" idx="12"/>
          </p:nvPr>
        </p:nvSpPr>
        <p:spPr/>
        <p:txBody>
          <a:bodyPr/>
          <a:lstStyle/>
          <a:p>
            <a:fld id="{63E865EE-DC20-4B17-9EFE-758C239BBE65}" type="slidenum">
              <a:rPr lang="en-US" smtClean="0"/>
              <a:t>10</a:t>
            </a:fld>
            <a:endParaRPr lang="en-US"/>
          </a:p>
        </p:txBody>
      </p:sp>
    </p:spTree>
    <p:extLst>
      <p:ext uri="{BB962C8B-B14F-4D97-AF65-F5344CB8AC3E}">
        <p14:creationId xmlns:p14="http://schemas.microsoft.com/office/powerpoint/2010/main" val="1590547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pic>
        <p:nvPicPr>
          <p:cNvPr id="4" name="Picture 3" descr="A person with long hair&#10;&#10;Description automatically generated with medium confidence">
            <a:extLst>
              <a:ext uri="{FF2B5EF4-FFF2-40B4-BE49-F238E27FC236}">
                <a16:creationId xmlns:a16="http://schemas.microsoft.com/office/drawing/2014/main" id="{ED90A871-76EC-9734-20F9-3C0A2F65B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9491" y="2832738"/>
            <a:ext cx="2741450" cy="3840886"/>
          </a:xfrm>
          <a:prstGeom prst="rect">
            <a:avLst/>
          </a:prstGeom>
        </p:spPr>
      </p:pic>
      <p:pic>
        <p:nvPicPr>
          <p:cNvPr id="7" name="Picture 6" descr="A person in a suit and tie&#10;&#10;Description automatically generated with medium confidence">
            <a:extLst>
              <a:ext uri="{FF2B5EF4-FFF2-40B4-BE49-F238E27FC236}">
                <a16:creationId xmlns:a16="http://schemas.microsoft.com/office/drawing/2014/main" id="{A5503BEA-80D7-1DB8-90A4-309967A52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12" y="2796372"/>
            <a:ext cx="2862086" cy="3877252"/>
          </a:xfrm>
          <a:prstGeom prst="rect">
            <a:avLst/>
          </a:prstGeom>
        </p:spPr>
      </p:pic>
      <p:pic>
        <p:nvPicPr>
          <p:cNvPr id="10" name="Picture 9" descr="A picture containing person, person, necktie, suit&#10;&#10;Description automatically generated">
            <a:extLst>
              <a:ext uri="{FF2B5EF4-FFF2-40B4-BE49-F238E27FC236}">
                <a16:creationId xmlns:a16="http://schemas.microsoft.com/office/drawing/2014/main" id="{4EE97BA1-0E32-67B7-5902-A4D4F3F91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1109" y="2796687"/>
            <a:ext cx="2456950" cy="3881981"/>
          </a:xfrm>
          <a:prstGeom prst="rect">
            <a:avLst/>
          </a:prstGeom>
        </p:spPr>
      </p:pic>
      <p:sp>
        <p:nvSpPr>
          <p:cNvPr id="3" name="TextBox 2">
            <a:extLst>
              <a:ext uri="{FF2B5EF4-FFF2-40B4-BE49-F238E27FC236}">
                <a16:creationId xmlns:a16="http://schemas.microsoft.com/office/drawing/2014/main" id="{6057C3CD-0588-BDC4-9DD1-CA7017518291}"/>
              </a:ext>
            </a:extLst>
          </p:cNvPr>
          <p:cNvSpPr txBox="1"/>
          <p:nvPr/>
        </p:nvSpPr>
        <p:spPr>
          <a:xfrm>
            <a:off x="509529" y="1076891"/>
            <a:ext cx="10365616" cy="1815882"/>
          </a:xfrm>
          <a:prstGeom prst="rect">
            <a:avLst/>
          </a:prstGeom>
          <a:noFill/>
        </p:spPr>
        <p:txBody>
          <a:bodyPr wrap="square" rtlCol="0">
            <a:spAutoFit/>
          </a:bodyPr>
          <a:lstStyle/>
          <a:p>
            <a:r>
              <a:rPr lang="en-US" sz="2800" dirty="0" err="1">
                <a:solidFill>
                  <a:schemeClr val="bg1"/>
                </a:solidFill>
                <a:latin typeface="Times New Roman" panose="02020603050405020304" pitchFamily="18" charset="0"/>
                <a:cs typeface="Times New Roman" panose="02020603050405020304" pitchFamily="18" charset="0"/>
              </a:rPr>
              <a:t>K</a:t>
            </a:r>
            <a:r>
              <a:rPr lang="en-US" sz="2800" i="0" dirty="0" err="1">
                <a:solidFill>
                  <a:schemeClr val="bg1"/>
                </a:solidFill>
                <a:effectLst/>
                <a:latin typeface="Times New Roman" panose="02020603050405020304" pitchFamily="18" charset="0"/>
                <a:cs typeface="Times New Roman" panose="02020603050405020304" pitchFamily="18" charset="0"/>
              </a:rPr>
              <a:t>huôn</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mặt</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vuông</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có</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đặc</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điểm</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giống</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như</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khuôn</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mặt</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tròn</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nhưng</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khuôn</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mặt</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vuông</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thường</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có</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số</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đo</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của</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các</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cạnh</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viền</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bằng</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nhau</a:t>
            </a:r>
            <a:r>
              <a:rPr lang="en-US" sz="2800" i="0" dirty="0">
                <a:solidFill>
                  <a:schemeClr val="bg1"/>
                </a:solidFill>
                <a:effectLst/>
                <a:latin typeface="Times New Roman" panose="02020603050405020304" pitchFamily="18" charset="0"/>
                <a:cs typeface="Times New Roman" panose="02020603050405020304" pitchFamily="18" charset="0"/>
              </a:rPr>
              <a:t>.</a:t>
            </a:r>
            <a:r>
              <a:rPr lang="vi-VN" sz="2800" i="0" dirty="0">
                <a:solidFill>
                  <a:schemeClr val="bg1"/>
                </a:solidFill>
                <a:effectLst/>
                <a:latin typeface="Times New Roman" panose="02020603050405020304" pitchFamily="18" charset="0"/>
                <a:cs typeface="Times New Roman" panose="02020603050405020304" pitchFamily="18" charset="0"/>
              </a:rPr>
              <a:t> Cụ thể hơn, tổng chiều dài của đường viền hàm phải bằng chiều rộng của trán và gò má.</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4363716A-87B7-E3A6-F8C7-F496988D35C9}"/>
              </a:ext>
            </a:extLst>
          </p:cNvPr>
          <p:cNvGrpSpPr/>
          <p:nvPr/>
        </p:nvGrpSpPr>
        <p:grpSpPr>
          <a:xfrm>
            <a:off x="509529" y="179333"/>
            <a:ext cx="823186" cy="921227"/>
            <a:chOff x="566349" y="168298"/>
            <a:chExt cx="1102595" cy="1233916"/>
          </a:xfrm>
        </p:grpSpPr>
        <p:sp>
          <p:nvSpPr>
            <p:cNvPr id="6" name="TextBox 5">
              <a:extLst>
                <a:ext uri="{FF2B5EF4-FFF2-40B4-BE49-F238E27FC236}">
                  <a16:creationId xmlns:a16="http://schemas.microsoft.com/office/drawing/2014/main" id="{700559A2-FEF5-C51D-88AE-C221A3089D80}"/>
                </a:ext>
              </a:extLst>
            </p:cNvPr>
            <p:cNvSpPr txBox="1"/>
            <p:nvPr/>
          </p:nvSpPr>
          <p:spPr>
            <a:xfrm>
              <a:off x="605224" y="361467"/>
              <a:ext cx="1063720" cy="865713"/>
            </a:xfrm>
            <a:prstGeom prst="rect">
              <a:avLst/>
            </a:prstGeom>
            <a:noFill/>
          </p:spPr>
          <p:txBody>
            <a:bodyPr wrap="square" rtlCol="0">
              <a:spAutoFit/>
            </a:bodyPr>
            <a:lstStyle/>
            <a:p>
              <a:r>
                <a:rPr lang="en-US" sz="3600">
                  <a:solidFill>
                    <a:schemeClr val="bg1"/>
                  </a:solidFill>
                </a:rPr>
                <a:t>4.4</a:t>
              </a:r>
            </a:p>
          </p:txBody>
        </p:sp>
        <p:sp>
          <p:nvSpPr>
            <p:cNvPr id="8" name="Hexagon 7">
              <a:extLst>
                <a:ext uri="{FF2B5EF4-FFF2-40B4-BE49-F238E27FC236}">
                  <a16:creationId xmlns:a16="http://schemas.microsoft.com/office/drawing/2014/main" id="{55CBB543-32F8-4D34-DFA3-4F11ABEF278D}"/>
                </a:ext>
              </a:extLst>
            </p:cNvPr>
            <p:cNvSpPr/>
            <p:nvPr/>
          </p:nvSpPr>
          <p:spPr>
            <a:xfrm rot="5400000">
              <a:off x="481251" y="253396"/>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6D5F59B7-34DD-25A8-BFCC-EA46FF84887E}"/>
              </a:ext>
            </a:extLst>
          </p:cNvPr>
          <p:cNvSpPr txBox="1"/>
          <p:nvPr/>
        </p:nvSpPr>
        <p:spPr>
          <a:xfrm>
            <a:off x="1332715" y="365668"/>
            <a:ext cx="3692046" cy="584775"/>
          </a:xfrm>
          <a:prstGeom prst="rect">
            <a:avLst/>
          </a:prstGeom>
          <a:noFill/>
        </p:spPr>
        <p:txBody>
          <a:bodyPr wrap="square" rtlCol="0">
            <a:spAutoFit/>
          </a:bodyPr>
          <a:lstStyle/>
          <a:p>
            <a:r>
              <a:rPr lang="en-US" sz="3200">
                <a:solidFill>
                  <a:srgbClr val="CBAD6C"/>
                </a:solidFill>
                <a:latin typeface="Times New Roman" panose="02020603050405020304" pitchFamily="18" charset="0"/>
                <a:cs typeface="Times New Roman" panose="02020603050405020304" pitchFamily="18" charset="0"/>
              </a:rPr>
              <a:t>SQUARE SHAPE</a:t>
            </a:r>
          </a:p>
        </p:txBody>
      </p:sp>
      <p:sp>
        <p:nvSpPr>
          <p:cNvPr id="11" name="Slide Number Placeholder 10">
            <a:extLst>
              <a:ext uri="{FF2B5EF4-FFF2-40B4-BE49-F238E27FC236}">
                <a16:creationId xmlns:a16="http://schemas.microsoft.com/office/drawing/2014/main" id="{077273B9-574A-50A2-BA57-A85D051B01EC}"/>
              </a:ext>
            </a:extLst>
          </p:cNvPr>
          <p:cNvSpPr>
            <a:spLocks noGrp="1"/>
          </p:cNvSpPr>
          <p:nvPr>
            <p:ph type="sldNum" sz="quarter" idx="12"/>
          </p:nvPr>
        </p:nvSpPr>
        <p:spPr/>
        <p:txBody>
          <a:bodyPr/>
          <a:lstStyle/>
          <a:p>
            <a:fld id="{63E865EE-DC20-4B17-9EFE-758C239BBE65}" type="slidenum">
              <a:rPr lang="en-US" smtClean="0"/>
              <a:t>11</a:t>
            </a:fld>
            <a:endParaRPr lang="en-US"/>
          </a:p>
        </p:txBody>
      </p:sp>
    </p:spTree>
    <p:extLst>
      <p:ext uri="{BB962C8B-B14F-4D97-AF65-F5344CB8AC3E}">
        <p14:creationId xmlns:p14="http://schemas.microsoft.com/office/powerpoint/2010/main" val="3129833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pic>
        <p:nvPicPr>
          <p:cNvPr id="14" name="Picture 13" descr="A picture containing person, wall, person, indoor&#10;&#10;Description automatically generated">
            <a:extLst>
              <a:ext uri="{FF2B5EF4-FFF2-40B4-BE49-F238E27FC236}">
                <a16:creationId xmlns:a16="http://schemas.microsoft.com/office/drawing/2014/main" id="{2657BF72-1C60-F191-FE0A-13514A776B26}"/>
              </a:ext>
            </a:extLst>
          </p:cNvPr>
          <p:cNvPicPr>
            <a:picLocks noChangeAspect="1"/>
          </p:cNvPicPr>
          <p:nvPr/>
        </p:nvPicPr>
        <p:blipFill>
          <a:blip r:embed="rId2">
            <a:extLst>
              <a:ext uri="{28A0092B-C50C-407E-A947-70E740481C1C}">
                <a14:useLocalDpi xmlns:a14="http://schemas.microsoft.com/office/drawing/2010/main" val="0"/>
              </a:ext>
            </a:extLst>
          </a:blip>
          <a:srcRect l="19164" r="25423"/>
          <a:stretch>
            <a:fillRect/>
          </a:stretch>
        </p:blipFill>
        <p:spPr>
          <a:xfrm>
            <a:off x="8549196" y="3009091"/>
            <a:ext cx="3018408" cy="3631405"/>
          </a:xfrm>
          <a:custGeom>
            <a:avLst/>
            <a:gdLst>
              <a:gd name="connsiteX0" fmla="*/ 0 w 4937760"/>
              <a:gd name="connsiteY0" fmla="*/ 0 h 5940552"/>
              <a:gd name="connsiteX1" fmla="*/ 4937760 w 4937760"/>
              <a:gd name="connsiteY1" fmla="*/ 0 h 5940552"/>
              <a:gd name="connsiteX2" fmla="*/ 4937760 w 4937760"/>
              <a:gd name="connsiteY2" fmla="*/ 5940552 h 5940552"/>
              <a:gd name="connsiteX3" fmla="*/ 0 w 4937760"/>
              <a:gd name="connsiteY3" fmla="*/ 5940552 h 5940552"/>
            </a:gdLst>
            <a:ahLst/>
            <a:cxnLst>
              <a:cxn ang="0">
                <a:pos x="connsiteX0" y="connsiteY0"/>
              </a:cxn>
              <a:cxn ang="0">
                <a:pos x="connsiteX1" y="connsiteY1"/>
              </a:cxn>
              <a:cxn ang="0">
                <a:pos x="connsiteX2" y="connsiteY2"/>
              </a:cxn>
              <a:cxn ang="0">
                <a:pos x="connsiteX3" y="connsiteY3"/>
              </a:cxn>
            </a:cxnLst>
            <a:rect l="l" t="t" r="r" b="b"/>
            <a:pathLst>
              <a:path w="4937760" h="5940552">
                <a:moveTo>
                  <a:pt x="0" y="0"/>
                </a:moveTo>
                <a:lnTo>
                  <a:pt x="4937760" y="0"/>
                </a:lnTo>
                <a:lnTo>
                  <a:pt x="4937760" y="5940552"/>
                </a:lnTo>
                <a:lnTo>
                  <a:pt x="0" y="5940552"/>
                </a:lnTo>
                <a:close/>
              </a:path>
            </a:pathLst>
          </a:custGeom>
        </p:spPr>
      </p:pic>
      <p:pic>
        <p:nvPicPr>
          <p:cNvPr id="9" name="Picture 8" descr="A picture containing person, indoor&#10;&#10;Description automatically generated">
            <a:extLst>
              <a:ext uri="{FF2B5EF4-FFF2-40B4-BE49-F238E27FC236}">
                <a16:creationId xmlns:a16="http://schemas.microsoft.com/office/drawing/2014/main" id="{8B0608B4-DC19-9BD8-8B08-215941CD2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07" y="3009091"/>
            <a:ext cx="2901025" cy="3631405"/>
          </a:xfrm>
          <a:prstGeom prst="rect">
            <a:avLst/>
          </a:prstGeom>
        </p:spPr>
      </p:pic>
      <p:pic>
        <p:nvPicPr>
          <p:cNvPr id="12" name="Picture 11" descr="A person smiling for the camera&#10;&#10;Description automatically generated with medium confidence">
            <a:extLst>
              <a:ext uri="{FF2B5EF4-FFF2-40B4-BE49-F238E27FC236}">
                <a16:creationId xmlns:a16="http://schemas.microsoft.com/office/drawing/2014/main" id="{B64811D4-2170-E507-D70C-8E00F82ED8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676" y="3009091"/>
            <a:ext cx="3631405" cy="3631405"/>
          </a:xfrm>
          <a:prstGeom prst="rect">
            <a:avLst/>
          </a:prstGeom>
        </p:spPr>
      </p:pic>
      <p:sp>
        <p:nvSpPr>
          <p:cNvPr id="3" name="TextBox 2">
            <a:extLst>
              <a:ext uri="{FF2B5EF4-FFF2-40B4-BE49-F238E27FC236}">
                <a16:creationId xmlns:a16="http://schemas.microsoft.com/office/drawing/2014/main" id="{84A49D9F-D302-346F-AC6D-5B10CFC9E486}"/>
              </a:ext>
            </a:extLst>
          </p:cNvPr>
          <p:cNvSpPr txBox="1"/>
          <p:nvPr/>
        </p:nvSpPr>
        <p:spPr>
          <a:xfrm>
            <a:off x="498766" y="1135251"/>
            <a:ext cx="11194468" cy="1384995"/>
          </a:xfrm>
          <a:prstGeom prst="rect">
            <a:avLst/>
          </a:prstGeom>
          <a:noFill/>
        </p:spPr>
        <p:txBody>
          <a:bodyPr wrap="square" rtlCol="0">
            <a:spAutoFit/>
          </a:bodyPr>
          <a:lstStyle/>
          <a:p>
            <a:r>
              <a:rPr lang="vi-VN" sz="2800" i="0" dirty="0">
                <a:solidFill>
                  <a:schemeClr val="bg1"/>
                </a:solidFill>
                <a:effectLst/>
                <a:latin typeface="+mj-lt"/>
              </a:rPr>
              <a:t>Với khuôn mặt trái xoan, không có bất kỳ sự tương đồng nào giữa các số đo. </a:t>
            </a:r>
            <a:r>
              <a:rPr lang="en-US" sz="2800" dirty="0">
                <a:solidFill>
                  <a:schemeClr val="bg1"/>
                </a:solidFill>
                <a:latin typeface="Times New Roman" panose="02020603050405020304" pitchFamily="18" charset="0"/>
                <a:cs typeface="Times New Roman" panose="02020603050405020304" pitchFamily="18" charset="0"/>
              </a:rPr>
              <a:t>K</a:t>
            </a:r>
            <a:r>
              <a:rPr lang="vi-VN" sz="2800" i="0" dirty="0">
                <a:solidFill>
                  <a:schemeClr val="bg1"/>
                </a:solidFill>
                <a:effectLst/>
                <a:latin typeface="+mj-lt"/>
              </a:rPr>
              <a:t>huôn mặt sẽ dài hơn đáng kể so với </a:t>
            </a:r>
            <a:r>
              <a:rPr lang="en-US" sz="2800" i="0" dirty="0" err="1">
                <a:solidFill>
                  <a:schemeClr val="bg1"/>
                </a:solidFill>
                <a:effectLst/>
                <a:latin typeface="Times New Roman" panose="02020603050405020304" pitchFamily="18" charset="0"/>
                <a:cs typeface="Times New Roman" panose="02020603050405020304" pitchFamily="18" charset="0"/>
              </a:rPr>
              <a:t>chiều</a:t>
            </a:r>
            <a:r>
              <a:rPr lang="en-US" sz="2800" i="0" dirty="0">
                <a:solidFill>
                  <a:schemeClr val="bg1"/>
                </a:solidFill>
                <a:effectLst/>
                <a:latin typeface="Times New Roman" panose="02020603050405020304" pitchFamily="18" charset="0"/>
                <a:cs typeface="Times New Roman" panose="02020603050405020304" pitchFamily="18" charset="0"/>
              </a:rPr>
              <a:t> </a:t>
            </a:r>
            <a:r>
              <a:rPr lang="en-US" sz="2800" i="0" dirty="0" err="1">
                <a:solidFill>
                  <a:schemeClr val="bg1"/>
                </a:solidFill>
                <a:effectLst/>
                <a:latin typeface="Times New Roman" panose="02020603050405020304" pitchFamily="18" charset="0"/>
                <a:cs typeface="Times New Roman" panose="02020603050405020304" pitchFamily="18" charset="0"/>
              </a:rPr>
              <a:t>rộng</a:t>
            </a:r>
            <a:r>
              <a:rPr lang="en-US" sz="2800" i="0" dirty="0">
                <a:solidFill>
                  <a:schemeClr val="bg1"/>
                </a:solidFill>
                <a:effectLst/>
                <a:latin typeface="Times New Roman" panose="02020603050405020304" pitchFamily="18" charset="0"/>
                <a:cs typeface="Times New Roman" panose="02020603050405020304" pitchFamily="18" charset="0"/>
              </a:rPr>
              <a:t> </a:t>
            </a:r>
            <a:r>
              <a:rPr lang="vi-VN" sz="2800" i="0" dirty="0">
                <a:solidFill>
                  <a:schemeClr val="bg1"/>
                </a:solidFill>
                <a:effectLst/>
                <a:latin typeface="+mj-lt"/>
              </a:rPr>
              <a:t>gò má.</a:t>
            </a:r>
            <a:r>
              <a:rPr lang="en-US" sz="2800" i="0" dirty="0">
                <a:solidFill>
                  <a:schemeClr val="bg1"/>
                </a:solidFill>
                <a:effectLst/>
                <a:latin typeface="+mj-lt"/>
              </a:rPr>
              <a:t> </a:t>
            </a:r>
            <a:r>
              <a:rPr lang="en-US" sz="2800" dirty="0">
                <a:solidFill>
                  <a:schemeClr val="bg1"/>
                </a:solidFill>
                <a:latin typeface="Times New Roman" panose="02020603050405020304" pitchFamily="18" charset="0"/>
                <a:cs typeface="Times New Roman" panose="02020603050405020304" pitchFamily="18" charset="0"/>
              </a:rPr>
              <a:t>Đ</a:t>
            </a:r>
            <a:r>
              <a:rPr lang="vi-VN" sz="2800" i="0" dirty="0">
                <a:solidFill>
                  <a:schemeClr val="bg1"/>
                </a:solidFill>
                <a:effectLst/>
                <a:latin typeface="+mj-lt"/>
              </a:rPr>
              <a:t>ường viền hàm nhìn chung sẽ nhỏ hơn chiều rộng của trán</a:t>
            </a:r>
            <a:r>
              <a:rPr lang="en-US" sz="2800" i="0" dirty="0">
                <a:solidFill>
                  <a:schemeClr val="bg1"/>
                </a:solidFill>
                <a:effectLst/>
                <a:latin typeface="+mj-lt"/>
              </a:rPr>
              <a:t>, </a:t>
            </a:r>
            <a:r>
              <a:rPr lang="vi-VN" sz="2800" i="0" dirty="0">
                <a:solidFill>
                  <a:schemeClr val="bg1"/>
                </a:solidFill>
                <a:effectLst/>
                <a:latin typeface="+mj-lt"/>
              </a:rPr>
              <a:t>gò má sẽ </a:t>
            </a:r>
            <a:r>
              <a:rPr lang="en-US" sz="2800" dirty="0" err="1">
                <a:solidFill>
                  <a:schemeClr val="bg1"/>
                </a:solidFill>
                <a:latin typeface="Times New Roman" panose="02020603050405020304" pitchFamily="18" charset="0"/>
                <a:cs typeface="Times New Roman" panose="02020603050405020304" pitchFamily="18" charset="0"/>
              </a:rPr>
              <a:t>nhô</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cao</a:t>
            </a:r>
            <a:r>
              <a:rPr lang="vi-VN" sz="2800" i="0" dirty="0">
                <a:solidFill>
                  <a:schemeClr val="bg1"/>
                </a:solidFill>
                <a:effectLst/>
                <a:latin typeface="+mj-lt"/>
              </a:rPr>
              <a:t> hơn trán.</a:t>
            </a:r>
            <a:endParaRPr lang="en-US" sz="2800" dirty="0">
              <a:solidFill>
                <a:schemeClr val="bg1"/>
              </a:solidFill>
              <a:latin typeface="+mj-lt"/>
            </a:endParaRPr>
          </a:p>
        </p:txBody>
      </p:sp>
      <p:grpSp>
        <p:nvGrpSpPr>
          <p:cNvPr id="4" name="Group 3">
            <a:extLst>
              <a:ext uri="{FF2B5EF4-FFF2-40B4-BE49-F238E27FC236}">
                <a16:creationId xmlns:a16="http://schemas.microsoft.com/office/drawing/2014/main" id="{36C6D42F-33D0-D9B3-4564-914BB5435942}"/>
              </a:ext>
            </a:extLst>
          </p:cNvPr>
          <p:cNvGrpSpPr/>
          <p:nvPr/>
        </p:nvGrpSpPr>
        <p:grpSpPr>
          <a:xfrm>
            <a:off x="598307" y="156066"/>
            <a:ext cx="823185" cy="921227"/>
            <a:chOff x="566351" y="168296"/>
            <a:chExt cx="1102594" cy="1233916"/>
          </a:xfrm>
        </p:grpSpPr>
        <p:sp>
          <p:nvSpPr>
            <p:cNvPr id="5" name="TextBox 4">
              <a:extLst>
                <a:ext uri="{FF2B5EF4-FFF2-40B4-BE49-F238E27FC236}">
                  <a16:creationId xmlns:a16="http://schemas.microsoft.com/office/drawing/2014/main" id="{B99B005A-A595-6B52-0D35-A3606B3E7BF1}"/>
                </a:ext>
              </a:extLst>
            </p:cNvPr>
            <p:cNvSpPr txBox="1"/>
            <p:nvPr/>
          </p:nvSpPr>
          <p:spPr>
            <a:xfrm>
              <a:off x="605225" y="376653"/>
              <a:ext cx="1063720" cy="865713"/>
            </a:xfrm>
            <a:prstGeom prst="rect">
              <a:avLst/>
            </a:prstGeom>
            <a:noFill/>
          </p:spPr>
          <p:txBody>
            <a:bodyPr wrap="square" rtlCol="0">
              <a:spAutoFit/>
            </a:bodyPr>
            <a:lstStyle/>
            <a:p>
              <a:r>
                <a:rPr lang="en-US" sz="3600">
                  <a:solidFill>
                    <a:schemeClr val="bg1"/>
                  </a:solidFill>
                  <a:latin typeface="+mj-lt"/>
                </a:rPr>
                <a:t>4.5</a:t>
              </a:r>
            </a:p>
          </p:txBody>
        </p:sp>
        <p:sp>
          <p:nvSpPr>
            <p:cNvPr id="6" name="Hexagon 5">
              <a:extLst>
                <a:ext uri="{FF2B5EF4-FFF2-40B4-BE49-F238E27FC236}">
                  <a16:creationId xmlns:a16="http://schemas.microsoft.com/office/drawing/2014/main" id="{0E53278F-45EA-AEF0-454F-A24AA9EEAB17}"/>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1" name="TextBox 10">
            <a:extLst>
              <a:ext uri="{FF2B5EF4-FFF2-40B4-BE49-F238E27FC236}">
                <a16:creationId xmlns:a16="http://schemas.microsoft.com/office/drawing/2014/main" id="{FC595D11-C8B9-4039-CFC9-51D5083D249D}"/>
              </a:ext>
            </a:extLst>
          </p:cNvPr>
          <p:cNvSpPr txBox="1"/>
          <p:nvPr/>
        </p:nvSpPr>
        <p:spPr>
          <a:xfrm>
            <a:off x="1421492" y="342402"/>
            <a:ext cx="2956555" cy="584775"/>
          </a:xfrm>
          <a:prstGeom prst="rect">
            <a:avLst/>
          </a:prstGeom>
          <a:noFill/>
        </p:spPr>
        <p:txBody>
          <a:bodyPr wrap="square" rtlCol="0">
            <a:spAutoFit/>
          </a:bodyPr>
          <a:lstStyle/>
          <a:p>
            <a:r>
              <a:rPr lang="en-US" sz="3200">
                <a:solidFill>
                  <a:srgbClr val="CBAD6C"/>
                </a:solidFill>
                <a:latin typeface="Times New Roman" panose="02020603050405020304" pitchFamily="18" charset="0"/>
                <a:cs typeface="Times New Roman" panose="02020603050405020304" pitchFamily="18" charset="0"/>
              </a:rPr>
              <a:t>OVAL SHAPE</a:t>
            </a:r>
          </a:p>
        </p:txBody>
      </p:sp>
      <p:sp>
        <p:nvSpPr>
          <p:cNvPr id="7" name="Slide Number Placeholder 6">
            <a:extLst>
              <a:ext uri="{FF2B5EF4-FFF2-40B4-BE49-F238E27FC236}">
                <a16:creationId xmlns:a16="http://schemas.microsoft.com/office/drawing/2014/main" id="{31262E5E-EC35-EAE3-18FE-71D4CC94BB8D}"/>
              </a:ext>
            </a:extLst>
          </p:cNvPr>
          <p:cNvSpPr>
            <a:spLocks noGrp="1"/>
          </p:cNvSpPr>
          <p:nvPr>
            <p:ph type="sldNum" sz="quarter" idx="12"/>
          </p:nvPr>
        </p:nvSpPr>
        <p:spPr/>
        <p:txBody>
          <a:bodyPr/>
          <a:lstStyle/>
          <a:p>
            <a:fld id="{63E865EE-DC20-4B17-9EFE-758C239BBE65}" type="slidenum">
              <a:rPr lang="en-US" smtClean="0"/>
              <a:t>12</a:t>
            </a:fld>
            <a:endParaRPr lang="en-US"/>
          </a:p>
        </p:txBody>
      </p:sp>
    </p:spTree>
    <p:extLst>
      <p:ext uri="{BB962C8B-B14F-4D97-AF65-F5344CB8AC3E}">
        <p14:creationId xmlns:p14="http://schemas.microsoft.com/office/powerpoint/2010/main" val="3488190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3B14E-4353-961E-E5E9-8E10CB9D75B3}"/>
              </a:ext>
            </a:extLst>
          </p:cNvPr>
          <p:cNvSpPr txBox="1"/>
          <p:nvPr/>
        </p:nvSpPr>
        <p:spPr>
          <a:xfrm>
            <a:off x="2532627" y="2658069"/>
            <a:ext cx="9268755" cy="1015663"/>
          </a:xfrm>
          <a:prstGeom prst="rect">
            <a:avLst/>
          </a:prstGeom>
          <a:noFill/>
        </p:spPr>
        <p:txBody>
          <a:bodyPr wrap="square" rtlCol="0">
            <a:spAutoFit/>
          </a:bodyPr>
          <a:lstStyle/>
          <a:p>
            <a:r>
              <a:rPr lang="en-US" sz="6000">
                <a:solidFill>
                  <a:srgbClr val="CBAD6C"/>
                </a:solidFill>
                <a:latin typeface="Times New Roman" panose="02020603050405020304" pitchFamily="18" charset="0"/>
                <a:cs typeface="Times New Roman" panose="02020603050405020304" pitchFamily="18" charset="0"/>
              </a:rPr>
              <a:t>GIỚI THIỆU VỀ MÔ HÌNH</a:t>
            </a:r>
          </a:p>
        </p:txBody>
      </p:sp>
      <p:grpSp>
        <p:nvGrpSpPr>
          <p:cNvPr id="6" name="Group 5">
            <a:extLst>
              <a:ext uri="{FF2B5EF4-FFF2-40B4-BE49-F238E27FC236}">
                <a16:creationId xmlns:a16="http://schemas.microsoft.com/office/drawing/2014/main" id="{7667C4B1-F9DD-2483-81F3-D0CE897C1C1B}"/>
              </a:ext>
            </a:extLst>
          </p:cNvPr>
          <p:cNvGrpSpPr/>
          <p:nvPr/>
        </p:nvGrpSpPr>
        <p:grpSpPr>
          <a:xfrm>
            <a:off x="945457" y="2393063"/>
            <a:ext cx="1379688" cy="1600438"/>
            <a:chOff x="376094" y="209521"/>
            <a:chExt cx="1847990" cy="2143670"/>
          </a:xfrm>
        </p:grpSpPr>
        <p:sp>
          <p:nvSpPr>
            <p:cNvPr id="8" name="TextBox 7">
              <a:extLst>
                <a:ext uri="{FF2B5EF4-FFF2-40B4-BE49-F238E27FC236}">
                  <a16:creationId xmlns:a16="http://schemas.microsoft.com/office/drawing/2014/main" id="{9FDB167A-2141-6C95-2327-990A55EC3443}"/>
                </a:ext>
              </a:extLst>
            </p:cNvPr>
            <p:cNvSpPr txBox="1"/>
            <p:nvPr/>
          </p:nvSpPr>
          <p:spPr>
            <a:xfrm>
              <a:off x="763105" y="395030"/>
              <a:ext cx="1248018" cy="1772650"/>
            </a:xfrm>
            <a:prstGeom prst="rect">
              <a:avLst/>
            </a:prstGeom>
            <a:noFill/>
          </p:spPr>
          <p:txBody>
            <a:bodyPr wrap="square" rtlCol="0">
              <a:spAutoFit/>
            </a:bodyPr>
            <a:lstStyle/>
            <a:p>
              <a:r>
                <a:rPr lang="en-US" sz="8000">
                  <a:solidFill>
                    <a:schemeClr val="bg1"/>
                  </a:solidFill>
                  <a:latin typeface="Times New Roman" panose="02020603050405020304" pitchFamily="18" charset="0"/>
                  <a:cs typeface="Times New Roman" panose="02020603050405020304" pitchFamily="18" charset="0"/>
                </a:rPr>
                <a:t>II</a:t>
              </a:r>
            </a:p>
          </p:txBody>
        </p:sp>
        <p:sp>
          <p:nvSpPr>
            <p:cNvPr id="9" name="Hexagon 8">
              <a:extLst>
                <a:ext uri="{FF2B5EF4-FFF2-40B4-BE49-F238E27FC236}">
                  <a16:creationId xmlns:a16="http://schemas.microsoft.com/office/drawing/2014/main" id="{01C0BA1A-3263-0F72-24A7-3F09F1D39D78}"/>
                </a:ext>
              </a:extLst>
            </p:cNvPr>
            <p:cNvSpPr/>
            <p:nvPr/>
          </p:nvSpPr>
          <p:spPr>
            <a:xfrm rot="5400000">
              <a:off x="228254" y="357361"/>
              <a:ext cx="2143670" cy="184799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latin typeface="Times New Roman" panose="02020603050405020304" pitchFamily="18" charset="0"/>
                <a:cs typeface="Times New Roman" panose="02020603050405020304" pitchFamily="18" charset="0"/>
              </a:endParaRPr>
            </a:p>
          </p:txBody>
        </p:sp>
      </p:grpSp>
      <p:sp>
        <p:nvSpPr>
          <p:cNvPr id="3" name="Slide Number Placeholder 2">
            <a:extLst>
              <a:ext uri="{FF2B5EF4-FFF2-40B4-BE49-F238E27FC236}">
                <a16:creationId xmlns:a16="http://schemas.microsoft.com/office/drawing/2014/main" id="{78F3E054-423A-ED0B-2C21-EC2EC0CD1D55}"/>
              </a:ext>
            </a:extLst>
          </p:cNvPr>
          <p:cNvSpPr>
            <a:spLocks noGrp="1"/>
          </p:cNvSpPr>
          <p:nvPr>
            <p:ph type="sldNum" sz="quarter" idx="12"/>
          </p:nvPr>
        </p:nvSpPr>
        <p:spPr/>
        <p:txBody>
          <a:bodyPr/>
          <a:lstStyle/>
          <a:p>
            <a:fld id="{63E865EE-DC20-4B17-9EFE-758C239BBE65}" type="slidenum">
              <a:rPr lang="en-US" smtClean="0"/>
              <a:t>13</a:t>
            </a:fld>
            <a:endParaRPr lang="en-US"/>
          </a:p>
        </p:txBody>
      </p:sp>
    </p:spTree>
    <p:extLst>
      <p:ext uri="{BB962C8B-B14F-4D97-AF65-F5344CB8AC3E}">
        <p14:creationId xmlns:p14="http://schemas.microsoft.com/office/powerpoint/2010/main" val="3085518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A49D9F-D302-346F-AC6D-5B10CFC9E486}"/>
              </a:ext>
            </a:extLst>
          </p:cNvPr>
          <p:cNvSpPr txBox="1"/>
          <p:nvPr/>
        </p:nvSpPr>
        <p:spPr>
          <a:xfrm>
            <a:off x="509530" y="1478396"/>
            <a:ext cx="8092932" cy="4031873"/>
          </a:xfrm>
          <a:prstGeom prst="rect">
            <a:avLst/>
          </a:prstGeom>
          <a:noFill/>
        </p:spPr>
        <p:txBody>
          <a:bodyPr wrap="square" rtlCol="0">
            <a:spAutoFit/>
          </a:bodyPr>
          <a:lstStyle/>
          <a:p>
            <a:r>
              <a:rPr lang="en-US" sz="3200">
                <a:solidFill>
                  <a:schemeClr val="bg1"/>
                </a:solidFill>
                <a:latin typeface="Times New Roman" panose="02020603050405020304" pitchFamily="18" charset="0"/>
                <a:cs typeface="Times New Roman" panose="02020603050405020304" pitchFamily="18" charset="0"/>
              </a:rPr>
              <a:t>VGG16 </a:t>
            </a:r>
            <a:r>
              <a:rPr lang="en-US" sz="3200" err="1">
                <a:solidFill>
                  <a:schemeClr val="bg1"/>
                </a:solidFill>
                <a:latin typeface="Times New Roman" panose="02020603050405020304" pitchFamily="18" charset="0"/>
                <a:cs typeface="Times New Roman" panose="02020603050405020304" pitchFamily="18" charset="0"/>
              </a:rPr>
              <a:t>là</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một</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mạng</a:t>
            </a:r>
            <a:r>
              <a:rPr lang="en-US" sz="3200">
                <a:solidFill>
                  <a:schemeClr val="bg1"/>
                </a:solidFill>
                <a:latin typeface="Times New Roman" panose="02020603050405020304" pitchFamily="18" charset="0"/>
                <a:cs typeface="Times New Roman" panose="02020603050405020304" pitchFamily="18" charset="0"/>
              </a:rPr>
              <a:t> CNN </a:t>
            </a:r>
            <a:r>
              <a:rPr lang="vi-VN" sz="3200">
                <a:solidFill>
                  <a:schemeClr val="bg1"/>
                </a:solidFill>
                <a:latin typeface="Times New Roman" panose="02020603050405020304" pitchFamily="18" charset="0"/>
                <a:cs typeface="Times New Roman" panose="02020603050405020304" pitchFamily="18" charset="0"/>
              </a:rPr>
              <a:t>phát hiện và phân loại đối tượng</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xuất</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hiện</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vào</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năm</a:t>
            </a:r>
            <a:r>
              <a:rPr lang="en-US" sz="3200">
                <a:solidFill>
                  <a:schemeClr val="bg1"/>
                </a:solidFill>
                <a:latin typeface="Times New Roman" panose="02020603050405020304" pitchFamily="18" charset="0"/>
                <a:cs typeface="Times New Roman" panose="02020603050405020304" pitchFamily="18" charset="0"/>
              </a:rPr>
              <a:t> 2014. Model </a:t>
            </a:r>
            <a:r>
              <a:rPr lang="en-US" sz="3200" err="1">
                <a:solidFill>
                  <a:schemeClr val="bg1"/>
                </a:solidFill>
                <a:latin typeface="Times New Roman" panose="02020603050405020304" pitchFamily="18" charset="0"/>
                <a:cs typeface="Times New Roman" panose="02020603050405020304" pitchFamily="18" charset="0"/>
              </a:rPr>
              <a:t>sau</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khi</a:t>
            </a:r>
            <a:r>
              <a:rPr lang="en-US" sz="3200">
                <a:solidFill>
                  <a:schemeClr val="bg1"/>
                </a:solidFill>
                <a:latin typeface="Times New Roman" panose="02020603050405020304" pitchFamily="18" charset="0"/>
                <a:cs typeface="Times New Roman" panose="02020603050405020304" pitchFamily="18" charset="0"/>
              </a:rPr>
              <a:t> train </a:t>
            </a:r>
            <a:r>
              <a:rPr lang="en-US" sz="3200" err="1">
                <a:solidFill>
                  <a:schemeClr val="bg1"/>
                </a:solidFill>
                <a:latin typeface="Times New Roman" panose="02020603050405020304" pitchFamily="18" charset="0"/>
                <a:cs typeface="Times New Roman" panose="02020603050405020304" pitchFamily="18" charset="0"/>
              </a:rPr>
              <a:t>bằng</a:t>
            </a:r>
            <a:r>
              <a:rPr lang="en-US" sz="3200">
                <a:solidFill>
                  <a:schemeClr val="bg1"/>
                </a:solidFill>
                <a:latin typeface="Times New Roman" panose="02020603050405020304" pitchFamily="18" charset="0"/>
                <a:cs typeface="Times New Roman" panose="02020603050405020304" pitchFamily="18" charset="0"/>
              </a:rPr>
              <a:t> VGG16 </a:t>
            </a:r>
            <a:r>
              <a:rPr lang="en-US" sz="3200" err="1">
                <a:solidFill>
                  <a:schemeClr val="bg1"/>
                </a:solidFill>
                <a:latin typeface="Times New Roman" panose="02020603050405020304" pitchFamily="18" charset="0"/>
                <a:cs typeface="Times New Roman" panose="02020603050405020304" pitchFamily="18" charset="0"/>
              </a:rPr>
              <a:t>có</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thể</a:t>
            </a:r>
            <a:r>
              <a:rPr lang="vi-VN" sz="3200">
                <a:solidFill>
                  <a:schemeClr val="bg1"/>
                </a:solidFill>
                <a:latin typeface="Times New Roman" panose="02020603050405020304" pitchFamily="18" charset="0"/>
                <a:cs typeface="Times New Roman" panose="02020603050405020304" pitchFamily="18" charset="0"/>
              </a:rPr>
              <a:t> đạt độ chính xác 92.7%</a:t>
            </a:r>
            <a:r>
              <a:rPr lang="en-US" sz="3200">
                <a:solidFill>
                  <a:schemeClr val="bg1"/>
                </a:solidFill>
                <a:latin typeface="Times New Roman" panose="02020603050405020304" pitchFamily="18" charset="0"/>
                <a:cs typeface="Times New Roman" panose="02020603050405020304" pitchFamily="18" charset="0"/>
              </a:rPr>
              <a:t> </a:t>
            </a:r>
            <a:r>
              <a:rPr lang="vi-VN" sz="3200">
                <a:solidFill>
                  <a:schemeClr val="bg1"/>
                </a:solidFill>
                <a:latin typeface="Times New Roman" panose="02020603050405020304" pitchFamily="18" charset="0"/>
                <a:cs typeface="Times New Roman" panose="02020603050405020304" pitchFamily="18" charset="0"/>
              </a:rPr>
              <a:t>top-5 test trong </a:t>
            </a:r>
            <a:r>
              <a:rPr lang="en-US" sz="3200" err="1">
                <a:solidFill>
                  <a:schemeClr val="bg1"/>
                </a:solidFill>
                <a:latin typeface="Times New Roman" panose="02020603050405020304" pitchFamily="18" charset="0"/>
                <a:cs typeface="Times New Roman" panose="02020603050405020304" pitchFamily="18" charset="0"/>
              </a:rPr>
              <a:t>bộ</a:t>
            </a:r>
            <a:r>
              <a:rPr lang="en-US" sz="3200">
                <a:solidFill>
                  <a:schemeClr val="bg1"/>
                </a:solidFill>
                <a:latin typeface="Times New Roman" panose="02020603050405020304" pitchFamily="18" charset="0"/>
                <a:cs typeface="Times New Roman" panose="02020603050405020304" pitchFamily="18" charset="0"/>
              </a:rPr>
              <a:t> </a:t>
            </a:r>
            <a:r>
              <a:rPr lang="vi-VN" sz="3200">
                <a:solidFill>
                  <a:schemeClr val="bg1"/>
                </a:solidFill>
                <a:latin typeface="Times New Roman" panose="02020603050405020304" pitchFamily="18" charset="0"/>
                <a:cs typeface="Times New Roman" panose="02020603050405020304" pitchFamily="18" charset="0"/>
              </a:rPr>
              <a:t>dữ liệu ImageNet gồm 14 triệu hình ảnh thuộc 1000 lớp khác nhau. Nó là một trong những thuật toán phổ biến để phân loại hình ảnh và dễ sử dụng với transfer learning.</a:t>
            </a:r>
            <a:endParaRPr lang="en-US" sz="3200">
              <a:solidFill>
                <a:schemeClr val="bg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36C6D42F-33D0-D9B3-4564-914BB5435942}"/>
              </a:ext>
            </a:extLst>
          </p:cNvPr>
          <p:cNvGrpSpPr/>
          <p:nvPr/>
        </p:nvGrpSpPr>
        <p:grpSpPr>
          <a:xfrm>
            <a:off x="509530" y="179332"/>
            <a:ext cx="794162" cy="921227"/>
            <a:chOff x="566351" y="168296"/>
            <a:chExt cx="1063720" cy="1233916"/>
          </a:xfrm>
        </p:grpSpPr>
        <p:sp>
          <p:nvSpPr>
            <p:cNvPr id="5" name="TextBox 4">
              <a:extLst>
                <a:ext uri="{FF2B5EF4-FFF2-40B4-BE49-F238E27FC236}">
                  <a16:creationId xmlns:a16="http://schemas.microsoft.com/office/drawing/2014/main" id="{B99B005A-A595-6B52-0D35-A3606B3E7BF1}"/>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1</a:t>
              </a:r>
            </a:p>
          </p:txBody>
        </p:sp>
        <p:sp>
          <p:nvSpPr>
            <p:cNvPr id="6" name="Hexagon 5">
              <a:extLst>
                <a:ext uri="{FF2B5EF4-FFF2-40B4-BE49-F238E27FC236}">
                  <a16:creationId xmlns:a16="http://schemas.microsoft.com/office/drawing/2014/main" id="{0E53278F-45EA-AEF0-454F-A24AA9EEAB17}"/>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C595D11-C8B9-4039-CFC9-51D5083D249D}"/>
              </a:ext>
            </a:extLst>
          </p:cNvPr>
          <p:cNvSpPr txBox="1"/>
          <p:nvPr/>
        </p:nvSpPr>
        <p:spPr>
          <a:xfrm>
            <a:off x="1303691" y="347557"/>
            <a:ext cx="5159253" cy="584775"/>
          </a:xfrm>
          <a:prstGeom prst="rect">
            <a:avLst/>
          </a:prstGeom>
          <a:noFill/>
        </p:spPr>
        <p:txBody>
          <a:bodyPr wrap="square" rtlCol="0">
            <a:spAutoFit/>
          </a:bodyPr>
          <a:lstStyle/>
          <a:p>
            <a:r>
              <a:rPr lang="en-US" sz="3200">
                <a:solidFill>
                  <a:srgbClr val="CBAD6C"/>
                </a:solidFill>
              </a:rPr>
              <a:t>VGG16</a:t>
            </a:r>
          </a:p>
        </p:txBody>
      </p:sp>
      <p:pic>
        <p:nvPicPr>
          <p:cNvPr id="1026" name="Picture 2" descr="VGG Net | Build VGG Net from Scratch with Python">
            <a:extLst>
              <a:ext uri="{FF2B5EF4-FFF2-40B4-BE49-F238E27FC236}">
                <a16:creationId xmlns:a16="http://schemas.microsoft.com/office/drawing/2014/main" id="{FE3E4E7E-97DB-1697-ABAD-D027ABD57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250679" y="2396685"/>
            <a:ext cx="6639155" cy="206462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71B46493-95A3-CD54-E5A3-7DF9BA67B3D9}"/>
              </a:ext>
            </a:extLst>
          </p:cNvPr>
          <p:cNvSpPr>
            <a:spLocks noGrp="1"/>
          </p:cNvSpPr>
          <p:nvPr>
            <p:ph type="sldNum" sz="quarter" idx="12"/>
          </p:nvPr>
        </p:nvSpPr>
        <p:spPr/>
        <p:txBody>
          <a:bodyPr/>
          <a:lstStyle/>
          <a:p>
            <a:fld id="{63E865EE-DC20-4B17-9EFE-758C239BBE65}" type="slidenum">
              <a:rPr lang="en-US" smtClean="0"/>
              <a:t>14</a:t>
            </a:fld>
            <a:endParaRPr lang="en-US"/>
          </a:p>
        </p:txBody>
      </p:sp>
    </p:spTree>
    <p:extLst>
      <p:ext uri="{BB962C8B-B14F-4D97-AF65-F5344CB8AC3E}">
        <p14:creationId xmlns:p14="http://schemas.microsoft.com/office/powerpoint/2010/main" val="47451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A49D9F-D302-346F-AC6D-5B10CFC9E486}"/>
              </a:ext>
            </a:extLst>
          </p:cNvPr>
          <p:cNvSpPr txBox="1"/>
          <p:nvPr/>
        </p:nvSpPr>
        <p:spPr>
          <a:xfrm>
            <a:off x="509530" y="1574893"/>
            <a:ext cx="10302849" cy="3170099"/>
          </a:xfrm>
          <a:prstGeom prst="rect">
            <a:avLst/>
          </a:prstGeom>
          <a:noFill/>
        </p:spPr>
        <p:txBody>
          <a:bodyPr wrap="square" rtlCol="0">
            <a:spAutoFit/>
          </a:bodyPr>
          <a:lstStyle/>
          <a:p>
            <a:r>
              <a:rPr lang="vi-VN" sz="4000">
                <a:solidFill>
                  <a:schemeClr val="bg1"/>
                </a:solidFill>
                <a:latin typeface="+mj-lt"/>
              </a:rPr>
              <a:t>ResNet (Residual Network) được giới thiệu đến công chúng vào năm 2015 và đã giành được vị trí thứ 1 trong cuộc thi ILSVRC 2015</a:t>
            </a:r>
            <a:r>
              <a:rPr lang="en-US" sz="4000">
                <a:solidFill>
                  <a:schemeClr val="bg1"/>
                </a:solidFill>
                <a:latin typeface="+mj-lt"/>
              </a:rPr>
              <a:t>. </a:t>
            </a:r>
            <a:r>
              <a:rPr lang="vi-VN" sz="4000">
                <a:solidFill>
                  <a:schemeClr val="bg1"/>
                </a:solidFill>
                <a:latin typeface="+mj-lt"/>
                <a:cs typeface="Arial" panose="020B0604020202020204" pitchFamily="34" charset="0"/>
              </a:rPr>
              <a:t>V</a:t>
            </a:r>
            <a:r>
              <a:rPr lang="en-US" sz="4000" err="1">
                <a:solidFill>
                  <a:schemeClr val="bg1"/>
                </a:solidFill>
                <a:latin typeface="Times New Roman" panose="02020603050405020304" pitchFamily="18" charset="0"/>
                <a:cs typeface="Times New Roman" panose="02020603050405020304" pitchFamily="18" charset="0"/>
              </a:rPr>
              <a:t>ới</a:t>
            </a:r>
            <a:r>
              <a:rPr lang="en-US" sz="4000">
                <a:solidFill>
                  <a:schemeClr val="bg1"/>
                </a:solidFill>
                <a:latin typeface="Times New Roman" panose="02020603050405020304" pitchFamily="18" charset="0"/>
                <a:cs typeface="Times New Roman" panose="02020603050405020304" pitchFamily="18" charset="0"/>
              </a:rPr>
              <a:t> </a:t>
            </a:r>
            <a:r>
              <a:rPr lang="en-US" sz="4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các</a:t>
            </a:r>
            <a:r>
              <a:rPr lang="en-US" sz="4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4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biến</a:t>
            </a:r>
            <a:r>
              <a:rPr lang="en-US" sz="4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4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thể</a:t>
            </a:r>
            <a:r>
              <a:rPr lang="en-US" sz="4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4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của</a:t>
            </a:r>
            <a:r>
              <a:rPr lang="en-US" sz="4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4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nó</a:t>
            </a:r>
            <a:r>
              <a:rPr lang="en-US" sz="4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4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thì</a:t>
            </a:r>
            <a:r>
              <a:rPr lang="en-US" sz="4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4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có</a:t>
            </a:r>
            <a:r>
              <a:rPr lang="en-US" sz="4000">
                <a:solidFill>
                  <a:schemeClr val="bg1"/>
                </a:solidFill>
                <a:latin typeface="Times New Roman" panose="02020603050405020304" pitchFamily="18" charset="0"/>
                <a:ea typeface="Tahoma" panose="020B0604030504040204" pitchFamily="34" charset="0"/>
                <a:cs typeface="Times New Roman" panose="02020603050405020304" pitchFamily="18" charset="0"/>
              </a:rPr>
              <a:t> </a:t>
            </a:r>
            <a:r>
              <a:rPr lang="en-US" sz="4000" err="1">
                <a:solidFill>
                  <a:schemeClr val="bg1"/>
                </a:solidFill>
                <a:latin typeface="Times New Roman" panose="02020603050405020304" pitchFamily="18" charset="0"/>
                <a:ea typeface="Tahoma" panose="020B0604030504040204" pitchFamily="34" charset="0"/>
                <a:cs typeface="Times New Roman" panose="02020603050405020304" pitchFamily="18" charset="0"/>
              </a:rPr>
              <a:t>tên</a:t>
            </a:r>
            <a:r>
              <a:rPr lang="en-US" sz="4000">
                <a:solidFill>
                  <a:schemeClr val="bg1"/>
                </a:solidFill>
                <a:latin typeface="Times New Roman" panose="02020603050405020304" pitchFamily="18" charset="0"/>
                <a:cs typeface="Times New Roman" panose="02020603050405020304" pitchFamily="18" charset="0"/>
              </a:rPr>
              <a:t> </a:t>
            </a:r>
            <a:r>
              <a:rPr lang="vi-VN" sz="4000">
                <a:solidFill>
                  <a:schemeClr val="bg1"/>
                </a:solidFill>
                <a:latin typeface="+mj-lt"/>
                <a:cs typeface="Arial" panose="020B0604020202020204" pitchFamily="34" charset="0"/>
              </a:rPr>
              <a:t>là</a:t>
            </a:r>
            <a:r>
              <a:rPr lang="vi-VN" sz="4000">
                <a:solidFill>
                  <a:schemeClr val="bg1"/>
                </a:solidFill>
                <a:latin typeface="+mj-lt"/>
              </a:rPr>
              <a:t> ResNe</a:t>
            </a:r>
            <a:r>
              <a:rPr lang="en-US" sz="4000">
                <a:solidFill>
                  <a:schemeClr val="bg1"/>
                </a:solidFill>
                <a:latin typeface="+mj-lt"/>
                <a:cs typeface="Arial" panose="020B0604020202020204" pitchFamily="34" charset="0"/>
              </a:rPr>
              <a:t>t </a:t>
            </a:r>
            <a:r>
              <a:rPr lang="en-US" sz="4000" err="1">
                <a:solidFill>
                  <a:schemeClr val="bg1"/>
                </a:solidFill>
                <a:latin typeface="Times New Roman" panose="02020603050405020304" pitchFamily="18" charset="0"/>
                <a:cs typeface="Times New Roman" panose="02020603050405020304" pitchFamily="18" charset="0"/>
              </a:rPr>
              <a:t>và</a:t>
            </a:r>
            <a:r>
              <a:rPr lang="vi-VN" sz="4000">
                <a:solidFill>
                  <a:schemeClr val="bg1"/>
                </a:solidFill>
                <a:latin typeface="+mj-lt"/>
                <a:cs typeface="Arial" panose="020B0604020202020204" pitchFamily="34" charset="0"/>
              </a:rPr>
              <a:t> </a:t>
            </a:r>
            <a:r>
              <a:rPr lang="vi-VN" sz="4000">
                <a:solidFill>
                  <a:schemeClr val="bg1"/>
                </a:solidFill>
                <a:latin typeface="+mj-lt"/>
              </a:rPr>
              <a:t>theo sau là số lớp.</a:t>
            </a:r>
            <a:r>
              <a:rPr lang="en-US" sz="4000">
                <a:solidFill>
                  <a:schemeClr val="bg1"/>
                </a:solidFill>
                <a:latin typeface="+mj-lt"/>
              </a:rPr>
              <a:t> </a:t>
            </a:r>
            <a:endParaRPr lang="vi-VN" sz="4000">
              <a:solidFill>
                <a:schemeClr val="bg1"/>
              </a:solidFill>
              <a:latin typeface="+mj-lt"/>
            </a:endParaRPr>
          </a:p>
        </p:txBody>
      </p:sp>
      <p:grpSp>
        <p:nvGrpSpPr>
          <p:cNvPr id="4" name="Group 3">
            <a:extLst>
              <a:ext uri="{FF2B5EF4-FFF2-40B4-BE49-F238E27FC236}">
                <a16:creationId xmlns:a16="http://schemas.microsoft.com/office/drawing/2014/main" id="{36C6D42F-33D0-D9B3-4564-914BB5435942}"/>
              </a:ext>
            </a:extLst>
          </p:cNvPr>
          <p:cNvGrpSpPr/>
          <p:nvPr/>
        </p:nvGrpSpPr>
        <p:grpSpPr>
          <a:xfrm>
            <a:off x="509530" y="179332"/>
            <a:ext cx="794162" cy="921227"/>
            <a:chOff x="566351" y="168296"/>
            <a:chExt cx="1063720" cy="1233916"/>
          </a:xfrm>
        </p:grpSpPr>
        <p:sp>
          <p:nvSpPr>
            <p:cNvPr id="5" name="TextBox 4">
              <a:extLst>
                <a:ext uri="{FF2B5EF4-FFF2-40B4-BE49-F238E27FC236}">
                  <a16:creationId xmlns:a16="http://schemas.microsoft.com/office/drawing/2014/main" id="{B99B005A-A595-6B52-0D35-A3606B3E7BF1}"/>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6" name="Hexagon 5">
              <a:extLst>
                <a:ext uri="{FF2B5EF4-FFF2-40B4-BE49-F238E27FC236}">
                  <a16:creationId xmlns:a16="http://schemas.microsoft.com/office/drawing/2014/main" id="{0E53278F-45EA-AEF0-454F-A24AA9EEAB17}"/>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C595D11-C8B9-4039-CFC9-51D5083D249D}"/>
              </a:ext>
            </a:extLst>
          </p:cNvPr>
          <p:cNvSpPr txBox="1"/>
          <p:nvPr/>
        </p:nvSpPr>
        <p:spPr>
          <a:xfrm>
            <a:off x="1303691" y="347557"/>
            <a:ext cx="5159253" cy="584775"/>
          </a:xfrm>
          <a:prstGeom prst="rect">
            <a:avLst/>
          </a:prstGeom>
          <a:noFill/>
        </p:spPr>
        <p:txBody>
          <a:bodyPr wrap="square" rtlCol="0">
            <a:spAutoFit/>
          </a:bodyPr>
          <a:lstStyle/>
          <a:p>
            <a:r>
              <a:rPr lang="en-US" sz="3200">
                <a:solidFill>
                  <a:srgbClr val="CBAD6C"/>
                </a:solidFill>
              </a:rPr>
              <a:t>Resnet50</a:t>
            </a:r>
          </a:p>
        </p:txBody>
      </p:sp>
      <p:sp>
        <p:nvSpPr>
          <p:cNvPr id="7" name="Slide Number Placeholder 6">
            <a:extLst>
              <a:ext uri="{FF2B5EF4-FFF2-40B4-BE49-F238E27FC236}">
                <a16:creationId xmlns:a16="http://schemas.microsoft.com/office/drawing/2014/main" id="{06373A68-097B-05CF-19B1-9542D20C7A8F}"/>
              </a:ext>
            </a:extLst>
          </p:cNvPr>
          <p:cNvSpPr>
            <a:spLocks noGrp="1"/>
          </p:cNvSpPr>
          <p:nvPr>
            <p:ph type="sldNum" sz="quarter" idx="12"/>
          </p:nvPr>
        </p:nvSpPr>
        <p:spPr/>
        <p:txBody>
          <a:bodyPr/>
          <a:lstStyle/>
          <a:p>
            <a:fld id="{63E865EE-DC20-4B17-9EFE-758C239BBE65}" type="slidenum">
              <a:rPr lang="en-US" smtClean="0"/>
              <a:t>15</a:t>
            </a:fld>
            <a:endParaRPr lang="en-US"/>
          </a:p>
        </p:txBody>
      </p:sp>
    </p:spTree>
    <p:extLst>
      <p:ext uri="{BB962C8B-B14F-4D97-AF65-F5344CB8AC3E}">
        <p14:creationId xmlns:p14="http://schemas.microsoft.com/office/powerpoint/2010/main" val="4032668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A49D9F-D302-346F-AC6D-5B10CFC9E486}"/>
              </a:ext>
            </a:extLst>
          </p:cNvPr>
          <p:cNvSpPr txBox="1"/>
          <p:nvPr/>
        </p:nvSpPr>
        <p:spPr>
          <a:xfrm>
            <a:off x="509530" y="1268785"/>
            <a:ext cx="9260112" cy="3416320"/>
          </a:xfrm>
          <a:prstGeom prst="rect">
            <a:avLst/>
          </a:prstGeom>
          <a:noFill/>
        </p:spPr>
        <p:txBody>
          <a:bodyPr wrap="square" rtlCol="0">
            <a:spAutoFit/>
          </a:bodyPr>
          <a:lstStyle/>
          <a:p>
            <a:r>
              <a:rPr lang="en-US" sz="3600" b="0" i="0" err="1">
                <a:solidFill>
                  <a:schemeClr val="bg1"/>
                </a:solidFill>
                <a:effectLst/>
                <a:latin typeface="Times New Roman" panose="02020603050405020304" pitchFamily="18" charset="0"/>
                <a:cs typeface="Times New Roman" panose="02020603050405020304" pitchFamily="18" charset="0"/>
              </a:rPr>
              <a:t>ResNet</a:t>
            </a:r>
            <a:r>
              <a:rPr lang="en-US" sz="3600" b="0" i="0">
                <a:solidFill>
                  <a:schemeClr val="bg1"/>
                </a:solidFill>
                <a:effectLst/>
                <a:latin typeface="Times New Roman" panose="02020603050405020304" pitchFamily="18" charset="0"/>
                <a:cs typeface="Times New Roman" panose="02020603050405020304" pitchFamily="18" charset="0"/>
              </a:rPr>
              <a:t> </a:t>
            </a:r>
            <a:r>
              <a:rPr lang="en-US" sz="3600" b="0" i="0" err="1">
                <a:solidFill>
                  <a:schemeClr val="bg1"/>
                </a:solidFill>
                <a:effectLst/>
                <a:latin typeface="Times New Roman" panose="02020603050405020304" pitchFamily="18" charset="0"/>
                <a:cs typeface="Times New Roman" panose="02020603050405020304" pitchFamily="18" charset="0"/>
              </a:rPr>
              <a:t>được</a:t>
            </a:r>
            <a:r>
              <a:rPr lang="en-US" sz="3600" b="0" i="0">
                <a:solidFill>
                  <a:schemeClr val="bg1"/>
                </a:solidFill>
                <a:effectLst/>
                <a:latin typeface="Times New Roman" panose="02020603050405020304" pitchFamily="18" charset="0"/>
                <a:cs typeface="Times New Roman" panose="02020603050405020304" pitchFamily="18" charset="0"/>
              </a:rPr>
              <a:t> </a:t>
            </a:r>
            <a:r>
              <a:rPr lang="en-US" sz="3600" b="0" i="0" err="1">
                <a:solidFill>
                  <a:schemeClr val="bg1"/>
                </a:solidFill>
                <a:effectLst/>
                <a:latin typeface="Times New Roman" panose="02020603050405020304" pitchFamily="18" charset="0"/>
                <a:cs typeface="Times New Roman" panose="02020603050405020304" pitchFamily="18" charset="0"/>
              </a:rPr>
              <a:t>phát</a:t>
            </a:r>
            <a:r>
              <a:rPr lang="en-US" sz="3600" b="0" i="0">
                <a:solidFill>
                  <a:schemeClr val="bg1"/>
                </a:solidFill>
                <a:effectLst/>
                <a:latin typeface="Times New Roman" panose="02020603050405020304" pitchFamily="18" charset="0"/>
                <a:cs typeface="Times New Roman" panose="02020603050405020304" pitchFamily="18" charset="0"/>
              </a:rPr>
              <a:t> </a:t>
            </a:r>
            <a:r>
              <a:rPr lang="en-US" sz="3600" b="0" i="0" err="1">
                <a:solidFill>
                  <a:schemeClr val="bg1"/>
                </a:solidFill>
                <a:effectLst/>
                <a:latin typeface="Times New Roman" panose="02020603050405020304" pitchFamily="18" charset="0"/>
                <a:cs typeface="Times New Roman" panose="02020603050405020304" pitchFamily="18" charset="0"/>
              </a:rPr>
              <a:t>triển</a:t>
            </a:r>
            <a:r>
              <a:rPr lang="en-US" sz="3600" b="0" i="0">
                <a:solidFill>
                  <a:schemeClr val="bg1"/>
                </a:solidFill>
                <a:effectLst/>
                <a:latin typeface="Times New Roman" panose="02020603050405020304" pitchFamily="18" charset="0"/>
                <a:cs typeface="Times New Roman" panose="02020603050405020304" pitchFamily="18" charset="0"/>
              </a:rPr>
              <a:t> </a:t>
            </a:r>
            <a:r>
              <a:rPr lang="en-US" sz="3600" b="0" i="0" err="1">
                <a:solidFill>
                  <a:schemeClr val="bg1"/>
                </a:solidFill>
                <a:effectLst/>
                <a:latin typeface="Times New Roman" panose="02020603050405020304" pitchFamily="18" charset="0"/>
                <a:cs typeface="Times New Roman" panose="02020603050405020304" pitchFamily="18" charset="0"/>
              </a:rPr>
              <a:t>để</a:t>
            </a:r>
            <a:r>
              <a:rPr lang="en-US" sz="3600" b="0" i="0">
                <a:solidFill>
                  <a:schemeClr val="bg1"/>
                </a:solidFill>
                <a:effectLst/>
                <a:latin typeface="Times New Roman" panose="02020603050405020304" pitchFamily="18" charset="0"/>
                <a:cs typeface="Times New Roman" panose="02020603050405020304" pitchFamily="18" charset="0"/>
              </a:rPr>
              <a:t> </a:t>
            </a:r>
            <a:r>
              <a:rPr lang="en-US" sz="3600" b="0" i="0" err="1">
                <a:solidFill>
                  <a:schemeClr val="bg1"/>
                </a:solidFill>
                <a:effectLst/>
                <a:latin typeface="Times New Roman" panose="02020603050405020304" pitchFamily="18" charset="0"/>
                <a:cs typeface="Times New Roman" panose="02020603050405020304" pitchFamily="18" charset="0"/>
              </a:rPr>
              <a:t>giải</a:t>
            </a:r>
            <a:r>
              <a:rPr lang="en-US" sz="3600" b="0" i="0">
                <a:solidFill>
                  <a:schemeClr val="bg1"/>
                </a:solidFill>
                <a:effectLst/>
                <a:latin typeface="Times New Roman" panose="02020603050405020304" pitchFamily="18" charset="0"/>
                <a:cs typeface="Times New Roman" panose="02020603050405020304" pitchFamily="18" charset="0"/>
              </a:rPr>
              <a:t> </a:t>
            </a:r>
            <a:r>
              <a:rPr lang="en-US" sz="3600" b="0" i="0" err="1">
                <a:solidFill>
                  <a:schemeClr val="bg1"/>
                </a:solidFill>
                <a:effectLst/>
                <a:latin typeface="Times New Roman" panose="02020603050405020304" pitchFamily="18" charset="0"/>
                <a:cs typeface="Times New Roman" panose="02020603050405020304" pitchFamily="18" charset="0"/>
              </a:rPr>
              <a:t>quyết</a:t>
            </a:r>
            <a:r>
              <a:rPr lang="en-US" sz="3600" b="0" i="0">
                <a:solidFill>
                  <a:schemeClr val="bg1"/>
                </a:solidFill>
                <a:effectLst/>
                <a:latin typeface="Times New Roman" panose="02020603050405020304" pitchFamily="18" charset="0"/>
                <a:cs typeface="Times New Roman" panose="02020603050405020304" pitchFamily="18" charset="0"/>
              </a:rPr>
              <a:t> vanishing gradient.</a:t>
            </a:r>
          </a:p>
          <a:p>
            <a:r>
              <a:rPr lang="en-US" sz="3600">
                <a:solidFill>
                  <a:schemeClr val="bg1"/>
                </a:solidFill>
                <a:latin typeface="Times New Roman" panose="02020603050405020304" pitchFamily="18" charset="0"/>
                <a:cs typeface="Times New Roman" panose="02020603050405020304" pitchFamily="18" charset="0"/>
              </a:rPr>
              <a:t>Ý</a:t>
            </a:r>
            <a:r>
              <a:rPr lang="vi-VN" sz="3600">
                <a:solidFill>
                  <a:schemeClr val="bg1"/>
                </a:solidFill>
                <a:latin typeface="Times New Roman" panose="02020603050405020304" pitchFamily="18" charset="0"/>
                <a:cs typeface="Times New Roman" panose="02020603050405020304" pitchFamily="18" charset="0"/>
              </a:rPr>
              <a:t> tưởng</a:t>
            </a:r>
            <a:r>
              <a:rPr lang="en-US" sz="3600">
                <a:solidFill>
                  <a:schemeClr val="bg1"/>
                </a:solidFill>
                <a:latin typeface="Times New Roman" panose="02020603050405020304" pitchFamily="18" charset="0"/>
                <a:cs typeface="Times New Roman" panose="02020603050405020304" pitchFamily="18" charset="0"/>
              </a:rPr>
              <a:t> </a:t>
            </a:r>
            <a:r>
              <a:rPr lang="vi-VN" sz="3600">
                <a:solidFill>
                  <a:schemeClr val="bg1"/>
                </a:solidFill>
                <a:latin typeface="Times New Roman" panose="02020603050405020304" pitchFamily="18" charset="0"/>
                <a:cs typeface="Times New Roman" panose="02020603050405020304" pitchFamily="18" charset="0"/>
              </a:rPr>
              <a:t>là </a:t>
            </a:r>
            <a:r>
              <a:rPr lang="en-US" sz="3600" err="1">
                <a:solidFill>
                  <a:schemeClr val="bg1"/>
                </a:solidFill>
                <a:latin typeface="Times New Roman" panose="02020603050405020304" pitchFamily="18" charset="0"/>
                <a:cs typeface="Times New Roman" panose="02020603050405020304" pitchFamily="18" charset="0"/>
              </a:rPr>
              <a:t>sử</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dụng</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kết</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nối</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tắt</a:t>
            </a:r>
            <a:r>
              <a:rPr lang="en-US" sz="3600">
                <a:solidFill>
                  <a:schemeClr val="bg1"/>
                </a:solidFill>
                <a:latin typeface="Times New Roman" panose="02020603050405020304" pitchFamily="18" charset="0"/>
                <a:cs typeface="Times New Roman" panose="02020603050405020304" pitchFamily="18" charset="0"/>
              </a:rPr>
              <a:t>” </a:t>
            </a:r>
            <a:r>
              <a:rPr lang="vi-VN" sz="3600">
                <a:solidFill>
                  <a:schemeClr val="bg1"/>
                </a:solidFill>
                <a:latin typeface="Times New Roman" panose="02020603050405020304" pitchFamily="18" charset="0"/>
                <a:cs typeface="Times New Roman" panose="02020603050405020304" pitchFamily="18" charset="0"/>
              </a:rPr>
              <a:t>bỏ qua một hoặc nhiều lớp</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thì</a:t>
            </a:r>
            <a:r>
              <a:rPr lang="en-US" sz="3600">
                <a:solidFill>
                  <a:schemeClr val="bg1"/>
                </a:solidFill>
                <a:latin typeface="Times New Roman" panose="02020603050405020304" pitchFamily="18" charset="0"/>
                <a:cs typeface="Times New Roman" panose="02020603050405020304" pitchFamily="18" charset="0"/>
              </a:rPr>
              <a:t> </a:t>
            </a:r>
            <a:r>
              <a:rPr lang="vi-VN" sz="3600" b="0" i="0">
                <a:solidFill>
                  <a:schemeClr val="bg1"/>
                </a:solidFill>
                <a:effectLst/>
                <a:latin typeface="Times New Roman" panose="02020603050405020304" pitchFamily="18" charset="0"/>
                <a:cs typeface="Times New Roman" panose="02020603050405020304" pitchFamily="18" charset="0"/>
              </a:rPr>
              <a:t>các lớp ở phía </a:t>
            </a:r>
            <a:r>
              <a:rPr lang="en-US" sz="3600" b="0" i="0" err="1">
                <a:solidFill>
                  <a:schemeClr val="bg1"/>
                </a:solidFill>
                <a:effectLst/>
                <a:latin typeface="Times New Roman" panose="02020603050405020304" pitchFamily="18" charset="0"/>
                <a:cs typeface="Times New Roman" panose="02020603050405020304" pitchFamily="18" charset="0"/>
              </a:rPr>
              <a:t>sau</a:t>
            </a:r>
            <a:r>
              <a:rPr lang="en-US" sz="3600" b="0" i="0">
                <a:solidFill>
                  <a:schemeClr val="bg1"/>
                </a:solidFill>
                <a:effectLst/>
                <a:latin typeface="Times New Roman" panose="02020603050405020304" pitchFamily="18" charset="0"/>
                <a:cs typeface="Times New Roman" panose="02020603050405020304" pitchFamily="18" charset="0"/>
              </a:rPr>
              <a:t> </a:t>
            </a:r>
            <a:r>
              <a:rPr lang="vi-VN" sz="3600" b="0" i="0">
                <a:solidFill>
                  <a:schemeClr val="bg1"/>
                </a:solidFill>
                <a:effectLst/>
                <a:latin typeface="Times New Roman" panose="02020603050405020304" pitchFamily="18" charset="0"/>
                <a:cs typeface="Times New Roman" panose="02020603050405020304" pitchFamily="18" charset="0"/>
              </a:rPr>
              <a:t>có được thông tin trực tiếp hơn từ các lớp </a:t>
            </a:r>
            <a:r>
              <a:rPr lang="en-US" sz="3600" b="0" i="0" err="1">
                <a:solidFill>
                  <a:schemeClr val="bg1"/>
                </a:solidFill>
                <a:effectLst/>
                <a:latin typeface="Times New Roman" panose="02020603050405020304" pitchFamily="18" charset="0"/>
                <a:cs typeface="Times New Roman" panose="02020603050405020304" pitchFamily="18" charset="0"/>
              </a:rPr>
              <a:t>trước</a:t>
            </a:r>
            <a:r>
              <a:rPr lang="vi-VN" sz="3600" b="0" i="0">
                <a:solidFill>
                  <a:schemeClr val="bg1"/>
                </a:solidFill>
                <a:effectLst/>
                <a:latin typeface="Times New Roman" panose="02020603050405020304" pitchFamily="18" charset="0"/>
                <a:cs typeface="Times New Roman" panose="02020603050405020304" pitchFamily="18" charset="0"/>
              </a:rPr>
              <a:t> nên sẽ điều chỉnh trọng số hiệu quả hơn.</a:t>
            </a:r>
            <a:endParaRPr lang="en-US" sz="3600" b="1">
              <a:solidFill>
                <a:schemeClr val="bg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36C6D42F-33D0-D9B3-4564-914BB5435942}"/>
              </a:ext>
            </a:extLst>
          </p:cNvPr>
          <p:cNvGrpSpPr/>
          <p:nvPr/>
        </p:nvGrpSpPr>
        <p:grpSpPr>
          <a:xfrm>
            <a:off x="509530" y="179332"/>
            <a:ext cx="794162" cy="921227"/>
            <a:chOff x="566351" y="168296"/>
            <a:chExt cx="1063720" cy="1233916"/>
          </a:xfrm>
        </p:grpSpPr>
        <p:sp>
          <p:nvSpPr>
            <p:cNvPr id="5" name="TextBox 4">
              <a:extLst>
                <a:ext uri="{FF2B5EF4-FFF2-40B4-BE49-F238E27FC236}">
                  <a16:creationId xmlns:a16="http://schemas.microsoft.com/office/drawing/2014/main" id="{B99B005A-A595-6B52-0D35-A3606B3E7BF1}"/>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6" name="Hexagon 5">
              <a:extLst>
                <a:ext uri="{FF2B5EF4-FFF2-40B4-BE49-F238E27FC236}">
                  <a16:creationId xmlns:a16="http://schemas.microsoft.com/office/drawing/2014/main" id="{0E53278F-45EA-AEF0-454F-A24AA9EEAB17}"/>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C595D11-C8B9-4039-CFC9-51D5083D249D}"/>
              </a:ext>
            </a:extLst>
          </p:cNvPr>
          <p:cNvSpPr txBox="1"/>
          <p:nvPr/>
        </p:nvSpPr>
        <p:spPr>
          <a:xfrm>
            <a:off x="1303691" y="347557"/>
            <a:ext cx="5159253" cy="584775"/>
          </a:xfrm>
          <a:prstGeom prst="rect">
            <a:avLst/>
          </a:prstGeom>
          <a:noFill/>
        </p:spPr>
        <p:txBody>
          <a:bodyPr wrap="square" rtlCol="0">
            <a:spAutoFit/>
          </a:bodyPr>
          <a:lstStyle/>
          <a:p>
            <a:r>
              <a:rPr lang="en-US" sz="3200">
                <a:solidFill>
                  <a:srgbClr val="CBAD6C"/>
                </a:solidFill>
              </a:rPr>
              <a:t>Resnet50</a:t>
            </a:r>
          </a:p>
        </p:txBody>
      </p:sp>
      <p:sp>
        <p:nvSpPr>
          <p:cNvPr id="7" name="Slide Number Placeholder 6">
            <a:extLst>
              <a:ext uri="{FF2B5EF4-FFF2-40B4-BE49-F238E27FC236}">
                <a16:creationId xmlns:a16="http://schemas.microsoft.com/office/drawing/2014/main" id="{3C60B60D-33C0-51BD-D679-A54673E4F917}"/>
              </a:ext>
            </a:extLst>
          </p:cNvPr>
          <p:cNvSpPr>
            <a:spLocks noGrp="1"/>
          </p:cNvSpPr>
          <p:nvPr>
            <p:ph type="sldNum" sz="quarter" idx="12"/>
          </p:nvPr>
        </p:nvSpPr>
        <p:spPr/>
        <p:txBody>
          <a:bodyPr/>
          <a:lstStyle/>
          <a:p>
            <a:fld id="{63E865EE-DC20-4B17-9EFE-758C239BBE65}" type="slidenum">
              <a:rPr lang="en-US" smtClean="0"/>
              <a:t>16</a:t>
            </a:fld>
            <a:endParaRPr lang="en-US"/>
          </a:p>
        </p:txBody>
      </p:sp>
    </p:spTree>
    <p:extLst>
      <p:ext uri="{BB962C8B-B14F-4D97-AF65-F5344CB8AC3E}">
        <p14:creationId xmlns:p14="http://schemas.microsoft.com/office/powerpoint/2010/main" val="500586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BB0767-9465-C60B-0A9C-4085C2351E66}"/>
              </a:ext>
            </a:extLst>
          </p:cNvPr>
          <p:cNvSpPr txBox="1"/>
          <p:nvPr/>
        </p:nvSpPr>
        <p:spPr>
          <a:xfrm>
            <a:off x="-350760" y="2992667"/>
            <a:ext cx="4439920" cy="1446550"/>
          </a:xfrm>
          <a:prstGeom prst="rect">
            <a:avLst/>
          </a:prstGeom>
          <a:noFill/>
        </p:spPr>
        <p:txBody>
          <a:bodyPr wrap="square" rtlCol="0">
            <a:spAutoFit/>
          </a:bodyPr>
          <a:lstStyle/>
          <a:p>
            <a:pPr algn="r"/>
            <a:r>
              <a:rPr lang="en-US" sz="4400">
                <a:solidFill>
                  <a:srgbClr val="CBAD6C"/>
                </a:solidFill>
                <a:latin typeface="Times New Roman" panose="02020603050405020304" pitchFamily="18" charset="0"/>
                <a:cs typeface="Times New Roman" panose="02020603050405020304" pitchFamily="18" charset="0"/>
              </a:rPr>
              <a:t>CÁC HƯỚNG TIẾP CẬN</a:t>
            </a:r>
          </a:p>
        </p:txBody>
      </p:sp>
      <p:sp>
        <p:nvSpPr>
          <p:cNvPr id="5" name="Hexagon 4">
            <a:extLst>
              <a:ext uri="{FF2B5EF4-FFF2-40B4-BE49-F238E27FC236}">
                <a16:creationId xmlns:a16="http://schemas.microsoft.com/office/drawing/2014/main" id="{F55C0A51-B0F0-F7D7-8BB1-BAA3A0074F3D}"/>
              </a:ext>
            </a:extLst>
          </p:cNvPr>
          <p:cNvSpPr/>
          <p:nvPr/>
        </p:nvSpPr>
        <p:spPr>
          <a:xfrm rot="5400000">
            <a:off x="4958745" y="578453"/>
            <a:ext cx="1704850" cy="1469698"/>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BB45C40-C92B-ACC6-6525-56C6758AAED8}"/>
              </a:ext>
            </a:extLst>
          </p:cNvPr>
          <p:cNvSpPr txBox="1"/>
          <p:nvPr/>
        </p:nvSpPr>
        <p:spPr>
          <a:xfrm>
            <a:off x="7739550" y="2638724"/>
            <a:ext cx="3286516" cy="1077218"/>
          </a:xfrm>
          <a:prstGeom prst="rect">
            <a:avLst/>
          </a:prstGeom>
          <a:noFill/>
        </p:spPr>
        <p:txBody>
          <a:bodyPr wrap="square" rtlCol="0">
            <a:spAutoFit/>
          </a:bodyPr>
          <a:lstStyle/>
          <a:p>
            <a:r>
              <a:rPr lang="en-US" sz="4000">
                <a:solidFill>
                  <a:srgbClr val="CBAD6C"/>
                </a:solidFill>
                <a:latin typeface="Times New Roman" panose="02020603050405020304" pitchFamily="18" charset="0"/>
                <a:cs typeface="Times New Roman" panose="02020603050405020304" pitchFamily="18" charset="0"/>
              </a:rPr>
              <a:t>CROP FACE</a:t>
            </a:r>
          </a:p>
          <a:p>
            <a:r>
              <a:rPr lang="en-US" sz="2400">
                <a:solidFill>
                  <a:schemeClr val="bg1"/>
                </a:solidFill>
                <a:latin typeface="Times New Roman" panose="02020603050405020304" pitchFamily="18" charset="0"/>
                <a:cs typeface="Times New Roman" panose="02020603050405020304" pitchFamily="18" charset="0"/>
              </a:rPr>
              <a:t>Detect và crop face </a:t>
            </a:r>
          </a:p>
        </p:txBody>
      </p:sp>
      <p:sp>
        <p:nvSpPr>
          <p:cNvPr id="12" name="TextBox 11">
            <a:extLst>
              <a:ext uri="{FF2B5EF4-FFF2-40B4-BE49-F238E27FC236}">
                <a16:creationId xmlns:a16="http://schemas.microsoft.com/office/drawing/2014/main" id="{42DF690F-C841-9AC8-7097-BFE171F0C058}"/>
              </a:ext>
            </a:extLst>
          </p:cNvPr>
          <p:cNvSpPr txBox="1"/>
          <p:nvPr/>
        </p:nvSpPr>
        <p:spPr>
          <a:xfrm>
            <a:off x="8905484" y="4395483"/>
            <a:ext cx="3286516" cy="1446550"/>
          </a:xfrm>
          <a:prstGeom prst="rect">
            <a:avLst/>
          </a:prstGeom>
          <a:noFill/>
        </p:spPr>
        <p:txBody>
          <a:bodyPr wrap="square" rtlCol="0">
            <a:spAutoFit/>
          </a:bodyPr>
          <a:lstStyle/>
          <a:p>
            <a:r>
              <a:rPr lang="en-US" sz="4000">
                <a:solidFill>
                  <a:srgbClr val="CBAD6C"/>
                </a:solidFill>
                <a:latin typeface="Times New Roman" panose="02020603050405020304" pitchFamily="18" charset="0"/>
                <a:cs typeface="Times New Roman" panose="02020603050405020304" pitchFamily="18" charset="0"/>
              </a:rPr>
              <a:t>LANDMARK</a:t>
            </a:r>
          </a:p>
          <a:p>
            <a:r>
              <a:rPr lang="en-US" sz="2400" err="1">
                <a:solidFill>
                  <a:schemeClr val="bg1"/>
                </a:solidFill>
                <a:latin typeface="Times New Roman" panose="02020603050405020304" pitchFamily="18" charset="0"/>
                <a:cs typeface="Times New Roman" panose="02020603050405020304" pitchFamily="18" charset="0"/>
              </a:rPr>
              <a:t>Sử</a:t>
            </a:r>
            <a:r>
              <a:rPr lang="en-US" sz="2400">
                <a:solidFill>
                  <a:schemeClr val="bg1"/>
                </a:solidFill>
                <a:latin typeface="Times New Roman" panose="02020603050405020304" pitchFamily="18" charset="0"/>
                <a:cs typeface="Times New Roman" panose="02020603050405020304" pitchFamily="18" charset="0"/>
              </a:rPr>
              <a:t> </a:t>
            </a:r>
            <a:r>
              <a:rPr lang="en-US" sz="2400" err="1">
                <a:solidFill>
                  <a:schemeClr val="bg1"/>
                </a:solidFill>
                <a:latin typeface="Times New Roman" panose="02020603050405020304" pitchFamily="18" charset="0"/>
                <a:cs typeface="Times New Roman" panose="02020603050405020304" pitchFamily="18" charset="0"/>
              </a:rPr>
              <a:t>dụng</a:t>
            </a:r>
            <a:r>
              <a:rPr lang="en-US" sz="2400">
                <a:solidFill>
                  <a:schemeClr val="bg1"/>
                </a:solidFill>
                <a:latin typeface="Times New Roman" panose="02020603050405020304" pitchFamily="18" charset="0"/>
                <a:cs typeface="Times New Roman" panose="02020603050405020304" pitchFamily="18" charset="0"/>
              </a:rPr>
              <a:t> landmark </a:t>
            </a:r>
            <a:r>
              <a:rPr lang="en-US" sz="2400" err="1">
                <a:solidFill>
                  <a:schemeClr val="bg1"/>
                </a:solidFill>
                <a:latin typeface="Times New Roman" panose="02020603050405020304" pitchFamily="18" charset="0"/>
                <a:cs typeface="Times New Roman" panose="02020603050405020304" pitchFamily="18" charset="0"/>
              </a:rPr>
              <a:t>để</a:t>
            </a:r>
            <a:r>
              <a:rPr lang="en-US" sz="2400">
                <a:solidFill>
                  <a:schemeClr val="bg1"/>
                </a:solidFill>
                <a:latin typeface="Times New Roman" panose="02020603050405020304" pitchFamily="18" charset="0"/>
                <a:cs typeface="Times New Roman" panose="02020603050405020304" pitchFamily="18" charset="0"/>
              </a:rPr>
              <a:t> </a:t>
            </a:r>
            <a:r>
              <a:rPr lang="en-US" sz="2400" err="1">
                <a:solidFill>
                  <a:schemeClr val="bg1"/>
                </a:solidFill>
                <a:latin typeface="Times New Roman" panose="02020603050405020304" pitchFamily="18" charset="0"/>
                <a:cs typeface="Times New Roman" panose="02020603050405020304" pitchFamily="18" charset="0"/>
              </a:rPr>
              <a:t>tính</a:t>
            </a:r>
            <a:r>
              <a:rPr lang="en-US" sz="2400">
                <a:solidFill>
                  <a:schemeClr val="bg1"/>
                </a:solidFill>
                <a:latin typeface="Times New Roman" panose="02020603050405020304" pitchFamily="18" charset="0"/>
                <a:cs typeface="Times New Roman" panose="02020603050405020304" pitchFamily="18" charset="0"/>
              </a:rPr>
              <a:t> </a:t>
            </a:r>
            <a:r>
              <a:rPr lang="en-US" sz="2400" err="1">
                <a:solidFill>
                  <a:schemeClr val="bg1"/>
                </a:solidFill>
                <a:latin typeface="Times New Roman" panose="02020603050405020304" pitchFamily="18" charset="0"/>
                <a:cs typeface="Times New Roman" panose="02020603050405020304" pitchFamily="18" charset="0"/>
              </a:rPr>
              <a:t>tỉ</a:t>
            </a:r>
            <a:r>
              <a:rPr lang="en-US" sz="2400">
                <a:solidFill>
                  <a:schemeClr val="bg1"/>
                </a:solidFill>
                <a:latin typeface="Times New Roman" panose="02020603050405020304" pitchFamily="18" charset="0"/>
                <a:cs typeface="Times New Roman" panose="02020603050405020304" pitchFamily="18" charset="0"/>
              </a:rPr>
              <a:t> </a:t>
            </a:r>
            <a:r>
              <a:rPr lang="en-US" sz="2400" err="1">
                <a:solidFill>
                  <a:schemeClr val="bg1"/>
                </a:solidFill>
                <a:latin typeface="Times New Roman" panose="02020603050405020304" pitchFamily="18" charset="0"/>
                <a:cs typeface="Times New Roman" panose="02020603050405020304" pitchFamily="18" charset="0"/>
              </a:rPr>
              <a:t>lệ</a:t>
            </a:r>
            <a:r>
              <a:rPr lang="en-US" sz="2400">
                <a:solidFill>
                  <a:schemeClr val="bg1"/>
                </a:solidFill>
                <a:latin typeface="Times New Roman" panose="02020603050405020304" pitchFamily="18" charset="0"/>
                <a:cs typeface="Times New Roman" panose="02020603050405020304" pitchFamily="18" charset="0"/>
              </a:rPr>
              <a:t> </a:t>
            </a:r>
            <a:r>
              <a:rPr lang="en-US" sz="2400" err="1">
                <a:solidFill>
                  <a:schemeClr val="bg1"/>
                </a:solidFill>
                <a:latin typeface="Times New Roman" panose="02020603050405020304" pitchFamily="18" charset="0"/>
                <a:cs typeface="Times New Roman" panose="02020603050405020304" pitchFamily="18" charset="0"/>
              </a:rPr>
              <a:t>khuôn</a:t>
            </a:r>
            <a:r>
              <a:rPr lang="en-US" sz="2400">
                <a:solidFill>
                  <a:schemeClr val="bg1"/>
                </a:solidFill>
                <a:latin typeface="Times New Roman" panose="02020603050405020304" pitchFamily="18" charset="0"/>
                <a:cs typeface="Times New Roman" panose="02020603050405020304" pitchFamily="18" charset="0"/>
              </a:rPr>
              <a:t> </a:t>
            </a:r>
            <a:r>
              <a:rPr lang="en-US" sz="2400" err="1">
                <a:solidFill>
                  <a:schemeClr val="bg1"/>
                </a:solidFill>
                <a:latin typeface="Times New Roman" panose="02020603050405020304" pitchFamily="18" charset="0"/>
                <a:cs typeface="Times New Roman" panose="02020603050405020304" pitchFamily="18" charset="0"/>
              </a:rPr>
              <a:t>mặt</a:t>
            </a:r>
            <a:endParaRPr lang="en-US" sz="240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6D463CE-E8E6-66FE-48C8-FFF11D64236E}"/>
              </a:ext>
            </a:extLst>
          </p:cNvPr>
          <p:cNvSpPr txBox="1"/>
          <p:nvPr/>
        </p:nvSpPr>
        <p:spPr>
          <a:xfrm>
            <a:off x="5516010" y="651581"/>
            <a:ext cx="764801" cy="1323439"/>
          </a:xfrm>
          <a:prstGeom prst="rect">
            <a:avLst/>
          </a:prstGeom>
          <a:noFill/>
        </p:spPr>
        <p:txBody>
          <a:bodyPr wrap="square" rtlCol="0">
            <a:spAutoFit/>
          </a:bodyPr>
          <a:lstStyle/>
          <a:p>
            <a:r>
              <a:rPr lang="en-US" sz="8000">
                <a:solidFill>
                  <a:schemeClr val="bg1"/>
                </a:solidFill>
                <a:latin typeface="Times New Roman" panose="02020603050405020304" pitchFamily="18" charset="0"/>
                <a:cs typeface="Times New Roman" panose="02020603050405020304" pitchFamily="18" charset="0"/>
              </a:rPr>
              <a:t>1</a:t>
            </a:r>
          </a:p>
        </p:txBody>
      </p:sp>
      <p:sp>
        <p:nvSpPr>
          <p:cNvPr id="14" name="TextBox 13">
            <a:extLst>
              <a:ext uri="{FF2B5EF4-FFF2-40B4-BE49-F238E27FC236}">
                <a16:creationId xmlns:a16="http://schemas.microsoft.com/office/drawing/2014/main" id="{740CD889-42AA-727D-464B-4E0A5724E816}"/>
              </a:ext>
            </a:extLst>
          </p:cNvPr>
          <p:cNvSpPr txBox="1"/>
          <p:nvPr/>
        </p:nvSpPr>
        <p:spPr>
          <a:xfrm>
            <a:off x="6488409" y="2469897"/>
            <a:ext cx="764801" cy="1323439"/>
          </a:xfrm>
          <a:prstGeom prst="rect">
            <a:avLst/>
          </a:prstGeom>
          <a:noFill/>
        </p:spPr>
        <p:txBody>
          <a:bodyPr wrap="square" rtlCol="0">
            <a:spAutoFit/>
          </a:bodyPr>
          <a:lstStyle/>
          <a:p>
            <a:r>
              <a:rPr lang="en-US" sz="8000">
                <a:solidFill>
                  <a:schemeClr val="bg1"/>
                </a:solidFill>
                <a:latin typeface="Times New Roman" panose="02020603050405020304" pitchFamily="18" charset="0"/>
                <a:cs typeface="Times New Roman" panose="02020603050405020304" pitchFamily="18" charset="0"/>
              </a:rPr>
              <a:t>2</a:t>
            </a:r>
          </a:p>
        </p:txBody>
      </p:sp>
      <p:sp>
        <p:nvSpPr>
          <p:cNvPr id="15" name="TextBox 14">
            <a:extLst>
              <a:ext uri="{FF2B5EF4-FFF2-40B4-BE49-F238E27FC236}">
                <a16:creationId xmlns:a16="http://schemas.microsoft.com/office/drawing/2014/main" id="{59F169E6-F032-DAC2-3F3C-AAF769EB6826}"/>
              </a:ext>
            </a:extLst>
          </p:cNvPr>
          <p:cNvSpPr txBox="1"/>
          <p:nvPr/>
        </p:nvSpPr>
        <p:spPr>
          <a:xfrm>
            <a:off x="7610282" y="4457039"/>
            <a:ext cx="764801" cy="1323439"/>
          </a:xfrm>
          <a:prstGeom prst="rect">
            <a:avLst/>
          </a:prstGeom>
          <a:noFill/>
        </p:spPr>
        <p:txBody>
          <a:bodyPr wrap="square" rtlCol="0">
            <a:spAutoFit/>
          </a:bodyPr>
          <a:lstStyle/>
          <a:p>
            <a:r>
              <a:rPr lang="en-US" sz="8000">
                <a:solidFill>
                  <a:schemeClr val="bg1"/>
                </a:solidFill>
                <a:latin typeface="Times New Roman" panose="02020603050405020304" pitchFamily="18" charset="0"/>
                <a:cs typeface="Times New Roman" panose="02020603050405020304" pitchFamily="18" charset="0"/>
              </a:rPr>
              <a:t>3</a:t>
            </a:r>
          </a:p>
        </p:txBody>
      </p:sp>
      <p:sp>
        <p:nvSpPr>
          <p:cNvPr id="16" name="TextBox 15">
            <a:extLst>
              <a:ext uri="{FF2B5EF4-FFF2-40B4-BE49-F238E27FC236}">
                <a16:creationId xmlns:a16="http://schemas.microsoft.com/office/drawing/2014/main" id="{92F3B68F-0F67-6BE3-1A48-BE46B4FA0A02}"/>
              </a:ext>
            </a:extLst>
          </p:cNvPr>
          <p:cNvSpPr txBox="1"/>
          <p:nvPr/>
        </p:nvSpPr>
        <p:spPr>
          <a:xfrm>
            <a:off x="6683355" y="774693"/>
            <a:ext cx="2468880" cy="1077218"/>
          </a:xfrm>
          <a:prstGeom prst="rect">
            <a:avLst/>
          </a:prstGeom>
          <a:noFill/>
        </p:spPr>
        <p:txBody>
          <a:bodyPr wrap="square" rtlCol="0">
            <a:spAutoFit/>
          </a:bodyPr>
          <a:lstStyle/>
          <a:p>
            <a:r>
              <a:rPr lang="en-US" sz="4000">
                <a:solidFill>
                  <a:srgbClr val="CBAD6C"/>
                </a:solidFill>
                <a:latin typeface="Times New Roman" panose="02020603050405020304" pitchFamily="18" charset="0"/>
                <a:cs typeface="Times New Roman" panose="02020603050405020304" pitchFamily="18" charset="0"/>
              </a:rPr>
              <a:t>RAW</a:t>
            </a:r>
          </a:p>
          <a:p>
            <a:r>
              <a:rPr lang="en-US" sz="2400">
                <a:solidFill>
                  <a:schemeClr val="bg1"/>
                </a:solidFill>
                <a:latin typeface="Times New Roman" panose="02020603050405020304" pitchFamily="18" charset="0"/>
                <a:cs typeface="Times New Roman" panose="02020603050405020304" pitchFamily="18" charset="0"/>
              </a:rPr>
              <a:t>KHÔNG XỬ LÝ</a:t>
            </a:r>
          </a:p>
        </p:txBody>
      </p:sp>
      <p:sp>
        <p:nvSpPr>
          <p:cNvPr id="17" name="Hexagon 16">
            <a:extLst>
              <a:ext uri="{FF2B5EF4-FFF2-40B4-BE49-F238E27FC236}">
                <a16:creationId xmlns:a16="http://schemas.microsoft.com/office/drawing/2014/main" id="{1E4D6F47-C5C6-F865-DD46-C56E8E591FC6}"/>
              </a:ext>
            </a:extLst>
          </p:cNvPr>
          <p:cNvSpPr/>
          <p:nvPr/>
        </p:nvSpPr>
        <p:spPr>
          <a:xfrm rot="5400000">
            <a:off x="5978424" y="2403864"/>
            <a:ext cx="1704850" cy="1469698"/>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8" name="Hexagon 17">
            <a:extLst>
              <a:ext uri="{FF2B5EF4-FFF2-40B4-BE49-F238E27FC236}">
                <a16:creationId xmlns:a16="http://schemas.microsoft.com/office/drawing/2014/main" id="{A1F3BBC4-0E4C-2D5A-1F9C-6597259B0D02}"/>
              </a:ext>
            </a:extLst>
          </p:cNvPr>
          <p:cNvSpPr/>
          <p:nvPr/>
        </p:nvSpPr>
        <p:spPr>
          <a:xfrm rot="5400000">
            <a:off x="7095674" y="4383909"/>
            <a:ext cx="1704850" cy="1469698"/>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DC1B6DD4-04C5-BF24-6F23-E4E08345FCFD}"/>
              </a:ext>
            </a:extLst>
          </p:cNvPr>
          <p:cNvCxnSpPr>
            <a:cxnSpLocks/>
          </p:cNvCxnSpPr>
          <p:nvPr/>
        </p:nvCxnSpPr>
        <p:spPr>
          <a:xfrm>
            <a:off x="4401648" y="703786"/>
            <a:ext cx="0" cy="5283373"/>
          </a:xfrm>
          <a:prstGeom prst="line">
            <a:avLst/>
          </a:prstGeom>
          <a:ln w="76200">
            <a:solidFill>
              <a:srgbClr val="CBAD6C"/>
            </a:solidFill>
          </a:ln>
        </p:spPr>
        <p:style>
          <a:lnRef idx="1">
            <a:schemeClr val="accent1"/>
          </a:lnRef>
          <a:fillRef idx="0">
            <a:schemeClr val="accent1"/>
          </a:fillRef>
          <a:effectRef idx="0">
            <a:schemeClr val="accent1"/>
          </a:effectRef>
          <a:fontRef idx="minor">
            <a:schemeClr val="tx1"/>
          </a:fontRef>
        </p:style>
      </p:cxnSp>
      <p:sp>
        <p:nvSpPr>
          <p:cNvPr id="2" name="Hexagon 1">
            <a:extLst>
              <a:ext uri="{FF2B5EF4-FFF2-40B4-BE49-F238E27FC236}">
                <a16:creationId xmlns:a16="http://schemas.microsoft.com/office/drawing/2014/main" id="{44C3C19D-E16F-F527-8313-A05FE56B584E}"/>
              </a:ext>
            </a:extLst>
          </p:cNvPr>
          <p:cNvSpPr/>
          <p:nvPr/>
        </p:nvSpPr>
        <p:spPr>
          <a:xfrm rot="5400000">
            <a:off x="2346712" y="1405393"/>
            <a:ext cx="1704850" cy="1469698"/>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9A057BD-E584-5E27-E66C-2F82FF282954}"/>
              </a:ext>
            </a:extLst>
          </p:cNvPr>
          <p:cNvSpPr txBox="1"/>
          <p:nvPr/>
        </p:nvSpPr>
        <p:spPr>
          <a:xfrm>
            <a:off x="2583894" y="1478522"/>
            <a:ext cx="1350092" cy="1323439"/>
          </a:xfrm>
          <a:prstGeom prst="rect">
            <a:avLst/>
          </a:prstGeom>
          <a:noFill/>
        </p:spPr>
        <p:txBody>
          <a:bodyPr wrap="square" rtlCol="0">
            <a:spAutoFit/>
          </a:bodyPr>
          <a:lstStyle/>
          <a:p>
            <a:r>
              <a:rPr lang="en-US" sz="8000">
                <a:solidFill>
                  <a:schemeClr val="bg1"/>
                </a:solidFill>
                <a:latin typeface="Times New Roman" panose="02020603050405020304" pitchFamily="18" charset="0"/>
                <a:cs typeface="Times New Roman" panose="02020603050405020304" pitchFamily="18" charset="0"/>
              </a:rPr>
              <a:t>III</a:t>
            </a:r>
          </a:p>
        </p:txBody>
      </p:sp>
      <p:sp>
        <p:nvSpPr>
          <p:cNvPr id="7" name="Slide Number Placeholder 6">
            <a:extLst>
              <a:ext uri="{FF2B5EF4-FFF2-40B4-BE49-F238E27FC236}">
                <a16:creationId xmlns:a16="http://schemas.microsoft.com/office/drawing/2014/main" id="{16987021-AF72-9117-5802-1E83BBEA54EF}"/>
              </a:ext>
            </a:extLst>
          </p:cNvPr>
          <p:cNvSpPr>
            <a:spLocks noGrp="1"/>
          </p:cNvSpPr>
          <p:nvPr>
            <p:ph type="sldNum" sz="quarter" idx="12"/>
          </p:nvPr>
        </p:nvSpPr>
        <p:spPr/>
        <p:txBody>
          <a:bodyPr/>
          <a:lstStyle/>
          <a:p>
            <a:fld id="{63E865EE-DC20-4B17-9EFE-758C239BBE65}" type="slidenum">
              <a:rPr lang="en-US" smtClean="0"/>
              <a:t>17</a:t>
            </a:fld>
            <a:endParaRPr lang="en-US"/>
          </a:p>
        </p:txBody>
      </p:sp>
    </p:spTree>
    <p:extLst>
      <p:ext uri="{BB962C8B-B14F-4D97-AF65-F5344CB8AC3E}">
        <p14:creationId xmlns:p14="http://schemas.microsoft.com/office/powerpoint/2010/main" val="480489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F7B5EE-3F71-E0B6-63B3-F4F59D0F18B9}"/>
              </a:ext>
            </a:extLst>
          </p:cNvPr>
          <p:cNvSpPr txBox="1"/>
          <p:nvPr/>
        </p:nvSpPr>
        <p:spPr>
          <a:xfrm>
            <a:off x="1332715" y="365668"/>
            <a:ext cx="2956555" cy="584775"/>
          </a:xfrm>
          <a:prstGeom prst="rect">
            <a:avLst/>
          </a:prstGeom>
          <a:noFill/>
        </p:spPr>
        <p:txBody>
          <a:bodyPr wrap="square" rtlCol="0">
            <a:spAutoFit/>
          </a:bodyPr>
          <a:lstStyle/>
          <a:p>
            <a:r>
              <a:rPr lang="en-US" sz="3200">
                <a:solidFill>
                  <a:srgbClr val="CBAD6C"/>
                </a:solidFill>
              </a:rPr>
              <a:t>RAW</a:t>
            </a:r>
          </a:p>
        </p:txBody>
      </p:sp>
      <p:grpSp>
        <p:nvGrpSpPr>
          <p:cNvPr id="4" name="Group 3">
            <a:extLst>
              <a:ext uri="{FF2B5EF4-FFF2-40B4-BE49-F238E27FC236}">
                <a16:creationId xmlns:a16="http://schemas.microsoft.com/office/drawing/2014/main" id="{02ABB672-1A75-F9D9-A0B0-D9C0ADB77C1E}"/>
              </a:ext>
            </a:extLst>
          </p:cNvPr>
          <p:cNvGrpSpPr/>
          <p:nvPr/>
        </p:nvGrpSpPr>
        <p:grpSpPr>
          <a:xfrm>
            <a:off x="482687" y="226703"/>
            <a:ext cx="794161" cy="921227"/>
            <a:chOff x="566351" y="168296"/>
            <a:chExt cx="1063720" cy="1233916"/>
          </a:xfrm>
        </p:grpSpPr>
        <p:sp>
          <p:nvSpPr>
            <p:cNvPr id="6" name="TextBox 5">
              <a:extLst>
                <a:ext uri="{FF2B5EF4-FFF2-40B4-BE49-F238E27FC236}">
                  <a16:creationId xmlns:a16="http://schemas.microsoft.com/office/drawing/2014/main" id="{4C88DE48-BBBA-2FB0-2B84-44E43572A05B}"/>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1</a:t>
              </a:r>
            </a:p>
          </p:txBody>
        </p:sp>
        <p:sp>
          <p:nvSpPr>
            <p:cNvPr id="7" name="Hexagon 6">
              <a:extLst>
                <a:ext uri="{FF2B5EF4-FFF2-40B4-BE49-F238E27FC236}">
                  <a16:creationId xmlns:a16="http://schemas.microsoft.com/office/drawing/2014/main" id="{639786A2-F8FC-B00E-BF7F-0F8EC017B82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person with blonde hair&#10;&#10;Description automatically generated with low confidence">
            <a:extLst>
              <a:ext uri="{FF2B5EF4-FFF2-40B4-BE49-F238E27FC236}">
                <a16:creationId xmlns:a16="http://schemas.microsoft.com/office/drawing/2014/main" id="{24B4E225-B149-A07C-EEEA-CC26C6968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655" y="1147930"/>
            <a:ext cx="2410264" cy="2949623"/>
          </a:xfrm>
          <a:prstGeom prst="rect">
            <a:avLst/>
          </a:prstGeom>
        </p:spPr>
      </p:pic>
      <p:cxnSp>
        <p:nvCxnSpPr>
          <p:cNvPr id="3" name="Straight Arrow Connector 2">
            <a:extLst>
              <a:ext uri="{FF2B5EF4-FFF2-40B4-BE49-F238E27FC236}">
                <a16:creationId xmlns:a16="http://schemas.microsoft.com/office/drawing/2014/main" id="{BB80625B-3E3E-A765-E5DF-608F4BDF26F2}"/>
              </a:ext>
            </a:extLst>
          </p:cNvPr>
          <p:cNvCxnSpPr>
            <a:cxnSpLocks/>
          </p:cNvCxnSpPr>
          <p:nvPr/>
        </p:nvCxnSpPr>
        <p:spPr>
          <a:xfrm>
            <a:off x="4038855" y="2622741"/>
            <a:ext cx="1195827"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7ACD973-4377-2FA1-84F1-A0D6B1B2324F}"/>
              </a:ext>
            </a:extLst>
          </p:cNvPr>
          <p:cNvSpPr txBox="1"/>
          <p:nvPr/>
        </p:nvSpPr>
        <p:spPr>
          <a:xfrm>
            <a:off x="9220200" y="5057818"/>
            <a:ext cx="2133600" cy="769441"/>
          </a:xfrm>
          <a:prstGeom prst="rect">
            <a:avLst/>
          </a:prstGeom>
          <a:noFill/>
        </p:spPr>
        <p:txBody>
          <a:bodyPr wrap="square" rtlCol="0">
            <a:spAutoFit/>
          </a:bodyPr>
          <a:lstStyle/>
          <a:p>
            <a:r>
              <a:rPr lang="en-US" sz="4400">
                <a:solidFill>
                  <a:schemeClr val="bg1"/>
                </a:solidFill>
              </a:rPr>
              <a:t>MODEL</a:t>
            </a:r>
          </a:p>
        </p:txBody>
      </p:sp>
      <p:cxnSp>
        <p:nvCxnSpPr>
          <p:cNvPr id="11" name="Straight Arrow Connector 10">
            <a:extLst>
              <a:ext uri="{FF2B5EF4-FFF2-40B4-BE49-F238E27FC236}">
                <a16:creationId xmlns:a16="http://schemas.microsoft.com/office/drawing/2014/main" id="{2004B6A7-0011-AA8B-E898-9EB688312576}"/>
              </a:ext>
            </a:extLst>
          </p:cNvPr>
          <p:cNvCxnSpPr>
            <a:cxnSpLocks/>
          </p:cNvCxnSpPr>
          <p:nvPr/>
        </p:nvCxnSpPr>
        <p:spPr>
          <a:xfrm flipH="1" flipV="1">
            <a:off x="7845799" y="5420286"/>
            <a:ext cx="1276805" cy="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5CDA992-89D8-DD92-5E35-EEA2BE8AFD46}"/>
              </a:ext>
            </a:extLst>
          </p:cNvPr>
          <p:cNvSpPr txBox="1"/>
          <p:nvPr/>
        </p:nvSpPr>
        <p:spPr>
          <a:xfrm>
            <a:off x="6040339" y="5057818"/>
            <a:ext cx="2133600" cy="769441"/>
          </a:xfrm>
          <a:prstGeom prst="rect">
            <a:avLst/>
          </a:prstGeom>
          <a:noFill/>
        </p:spPr>
        <p:txBody>
          <a:bodyPr wrap="square" rtlCol="0">
            <a:spAutoFit/>
          </a:bodyPr>
          <a:lstStyle/>
          <a:p>
            <a:r>
              <a:rPr lang="en-US" sz="4400">
                <a:solidFill>
                  <a:schemeClr val="bg1"/>
                </a:solidFill>
              </a:rPr>
              <a:t>LABEL</a:t>
            </a:r>
          </a:p>
        </p:txBody>
      </p:sp>
      <p:sp>
        <p:nvSpPr>
          <p:cNvPr id="9" name="Slide Number Placeholder 8">
            <a:extLst>
              <a:ext uri="{FF2B5EF4-FFF2-40B4-BE49-F238E27FC236}">
                <a16:creationId xmlns:a16="http://schemas.microsoft.com/office/drawing/2014/main" id="{29251C8B-35E8-6E02-5B48-4E900F24D9CD}"/>
              </a:ext>
            </a:extLst>
          </p:cNvPr>
          <p:cNvSpPr>
            <a:spLocks noGrp="1"/>
          </p:cNvSpPr>
          <p:nvPr>
            <p:ph type="sldNum" sz="quarter" idx="12"/>
          </p:nvPr>
        </p:nvSpPr>
        <p:spPr/>
        <p:txBody>
          <a:bodyPr/>
          <a:lstStyle/>
          <a:p>
            <a:fld id="{63E865EE-DC20-4B17-9EFE-758C239BBE65}" type="slidenum">
              <a:rPr lang="en-US" smtClean="0"/>
              <a:t>18</a:t>
            </a:fld>
            <a:endParaRPr lang="en-US"/>
          </a:p>
        </p:txBody>
      </p:sp>
      <p:pic>
        <p:nvPicPr>
          <p:cNvPr id="1026" name="Picture 2">
            <a:extLst>
              <a:ext uri="{FF2B5EF4-FFF2-40B4-BE49-F238E27FC236}">
                <a16:creationId xmlns:a16="http://schemas.microsoft.com/office/drawing/2014/main" id="{AF59517D-4CA0-8BAE-9095-E39040C45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399" y="1147930"/>
            <a:ext cx="2410263" cy="29496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91A976A-B15A-A8AC-9E96-C4F4FCACA0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9142" y="2028911"/>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E384658D-097B-7CFA-7C05-4A9C56BFBE34}"/>
              </a:ext>
            </a:extLst>
          </p:cNvPr>
          <p:cNvCxnSpPr>
            <a:cxnSpLocks/>
          </p:cNvCxnSpPr>
          <p:nvPr/>
        </p:nvCxnSpPr>
        <p:spPr>
          <a:xfrm>
            <a:off x="8035286" y="2622741"/>
            <a:ext cx="1195827"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FD58D6-8735-B136-80AB-28849FB86DEA}"/>
              </a:ext>
            </a:extLst>
          </p:cNvPr>
          <p:cNvCxnSpPr>
            <a:cxnSpLocks/>
          </p:cNvCxnSpPr>
          <p:nvPr/>
        </p:nvCxnSpPr>
        <p:spPr>
          <a:xfrm>
            <a:off x="10083224" y="3494232"/>
            <a:ext cx="0" cy="131746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28F66B6-206E-9C2A-AECC-C2FCDD314959}"/>
              </a:ext>
            </a:extLst>
          </p:cNvPr>
          <p:cNvSpPr txBox="1"/>
          <p:nvPr/>
        </p:nvSpPr>
        <p:spPr>
          <a:xfrm>
            <a:off x="10200443" y="3860576"/>
            <a:ext cx="1899821" cy="584775"/>
          </a:xfrm>
          <a:prstGeom prst="rect">
            <a:avLst/>
          </a:prstGeom>
          <a:noFill/>
        </p:spPr>
        <p:txBody>
          <a:bodyPr wrap="square" rtlCol="0">
            <a:spAutoFit/>
          </a:bodyPr>
          <a:lstStyle/>
          <a:p>
            <a:r>
              <a:rPr lang="en-US" sz="3200">
                <a:solidFill>
                  <a:schemeClr val="bg1"/>
                </a:solidFill>
              </a:rPr>
              <a:t>Flatten</a:t>
            </a:r>
          </a:p>
        </p:txBody>
      </p:sp>
      <p:sp>
        <p:nvSpPr>
          <p:cNvPr id="24" name="TextBox 23">
            <a:extLst>
              <a:ext uri="{FF2B5EF4-FFF2-40B4-BE49-F238E27FC236}">
                <a16:creationId xmlns:a16="http://schemas.microsoft.com/office/drawing/2014/main" id="{F9EDC55A-CE7A-DC93-456A-5DE2CE443556}"/>
              </a:ext>
            </a:extLst>
          </p:cNvPr>
          <p:cNvSpPr txBox="1"/>
          <p:nvPr/>
        </p:nvSpPr>
        <p:spPr>
          <a:xfrm>
            <a:off x="9500732" y="1600127"/>
            <a:ext cx="1899821" cy="400110"/>
          </a:xfrm>
          <a:prstGeom prst="rect">
            <a:avLst/>
          </a:prstGeom>
          <a:noFill/>
        </p:spPr>
        <p:txBody>
          <a:bodyPr wrap="square" rtlCol="0">
            <a:spAutoFit/>
          </a:bodyPr>
          <a:lstStyle/>
          <a:p>
            <a:r>
              <a:rPr lang="en-US" sz="2000">
                <a:solidFill>
                  <a:schemeClr val="bg1"/>
                </a:solidFill>
              </a:rPr>
              <a:t>(128,128)</a:t>
            </a:r>
          </a:p>
        </p:txBody>
      </p:sp>
      <p:sp>
        <p:nvSpPr>
          <p:cNvPr id="25" name="TextBox 24">
            <a:extLst>
              <a:ext uri="{FF2B5EF4-FFF2-40B4-BE49-F238E27FC236}">
                <a16:creationId xmlns:a16="http://schemas.microsoft.com/office/drawing/2014/main" id="{B3915494-5384-1ED5-3C40-4AD9EC2BFE3E}"/>
              </a:ext>
            </a:extLst>
          </p:cNvPr>
          <p:cNvSpPr txBox="1"/>
          <p:nvPr/>
        </p:nvSpPr>
        <p:spPr>
          <a:xfrm>
            <a:off x="4124393" y="1929036"/>
            <a:ext cx="1624613" cy="584775"/>
          </a:xfrm>
          <a:prstGeom prst="rect">
            <a:avLst/>
          </a:prstGeom>
          <a:noFill/>
        </p:spPr>
        <p:txBody>
          <a:bodyPr wrap="square" rtlCol="0">
            <a:spAutoFit/>
          </a:bodyPr>
          <a:lstStyle/>
          <a:p>
            <a:r>
              <a:rPr lang="en-US" sz="3200">
                <a:solidFill>
                  <a:schemeClr val="bg1"/>
                </a:solidFill>
              </a:rPr>
              <a:t>gray</a:t>
            </a:r>
          </a:p>
        </p:txBody>
      </p:sp>
      <p:sp>
        <p:nvSpPr>
          <p:cNvPr id="29" name="TextBox 28">
            <a:extLst>
              <a:ext uri="{FF2B5EF4-FFF2-40B4-BE49-F238E27FC236}">
                <a16:creationId xmlns:a16="http://schemas.microsoft.com/office/drawing/2014/main" id="{F773CC87-125D-D48A-B13C-309A29E3870B}"/>
              </a:ext>
            </a:extLst>
          </p:cNvPr>
          <p:cNvSpPr txBox="1"/>
          <p:nvPr/>
        </p:nvSpPr>
        <p:spPr>
          <a:xfrm>
            <a:off x="8087691" y="1923381"/>
            <a:ext cx="1624613" cy="584775"/>
          </a:xfrm>
          <a:prstGeom prst="rect">
            <a:avLst/>
          </a:prstGeom>
          <a:noFill/>
        </p:spPr>
        <p:txBody>
          <a:bodyPr wrap="square" rtlCol="0">
            <a:spAutoFit/>
          </a:bodyPr>
          <a:lstStyle/>
          <a:p>
            <a:r>
              <a:rPr lang="en-US" sz="3200">
                <a:solidFill>
                  <a:schemeClr val="bg1"/>
                </a:solidFill>
              </a:rPr>
              <a:t>resize</a:t>
            </a:r>
          </a:p>
        </p:txBody>
      </p:sp>
    </p:spTree>
    <p:extLst>
      <p:ext uri="{BB962C8B-B14F-4D97-AF65-F5344CB8AC3E}">
        <p14:creationId xmlns:p14="http://schemas.microsoft.com/office/powerpoint/2010/main" val="4267831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ABB672-1A75-F9D9-A0B0-D9C0ADB77C1E}"/>
              </a:ext>
            </a:extLst>
          </p:cNvPr>
          <p:cNvGrpSpPr/>
          <p:nvPr/>
        </p:nvGrpSpPr>
        <p:grpSpPr>
          <a:xfrm>
            <a:off x="116927" y="85579"/>
            <a:ext cx="794162" cy="921227"/>
            <a:chOff x="566351" y="168296"/>
            <a:chExt cx="1063720" cy="1233916"/>
          </a:xfrm>
        </p:grpSpPr>
        <p:sp>
          <p:nvSpPr>
            <p:cNvPr id="6" name="TextBox 5">
              <a:extLst>
                <a:ext uri="{FF2B5EF4-FFF2-40B4-BE49-F238E27FC236}">
                  <a16:creationId xmlns:a16="http://schemas.microsoft.com/office/drawing/2014/main" id="{4C88DE48-BBBA-2FB0-2B84-44E43572A05B}"/>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7" name="Hexagon 6">
              <a:extLst>
                <a:ext uri="{FF2B5EF4-FFF2-40B4-BE49-F238E27FC236}">
                  <a16:creationId xmlns:a16="http://schemas.microsoft.com/office/drawing/2014/main" id="{639786A2-F8FC-B00E-BF7F-0F8EC017B82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AA858F4E-7086-503D-1E10-E44B862BE8DA}"/>
              </a:ext>
            </a:extLst>
          </p:cNvPr>
          <p:cNvSpPr txBox="1"/>
          <p:nvPr/>
        </p:nvSpPr>
        <p:spPr>
          <a:xfrm>
            <a:off x="966955" y="224544"/>
            <a:ext cx="2956555" cy="584775"/>
          </a:xfrm>
          <a:prstGeom prst="rect">
            <a:avLst/>
          </a:prstGeom>
          <a:noFill/>
        </p:spPr>
        <p:txBody>
          <a:bodyPr wrap="square" rtlCol="0">
            <a:spAutoFit/>
          </a:bodyPr>
          <a:lstStyle/>
          <a:p>
            <a:r>
              <a:rPr lang="en-US" sz="3200">
                <a:solidFill>
                  <a:srgbClr val="CBAD6C"/>
                </a:solidFill>
              </a:rPr>
              <a:t>RAW</a:t>
            </a:r>
          </a:p>
        </p:txBody>
      </p:sp>
      <p:pic>
        <p:nvPicPr>
          <p:cNvPr id="11" name="Picture 10">
            <a:extLst>
              <a:ext uri="{FF2B5EF4-FFF2-40B4-BE49-F238E27FC236}">
                <a16:creationId xmlns:a16="http://schemas.microsoft.com/office/drawing/2014/main" id="{362C4DC0-4368-D246-9416-11F740CCD681}"/>
              </a:ext>
            </a:extLst>
          </p:cNvPr>
          <p:cNvPicPr>
            <a:picLocks noChangeAspect="1"/>
          </p:cNvPicPr>
          <p:nvPr/>
        </p:nvPicPr>
        <p:blipFill>
          <a:blip r:embed="rId3"/>
          <a:stretch>
            <a:fillRect/>
          </a:stretch>
        </p:blipFill>
        <p:spPr>
          <a:xfrm>
            <a:off x="1417042" y="3813383"/>
            <a:ext cx="4127725" cy="2932858"/>
          </a:xfrm>
          <a:prstGeom prst="rect">
            <a:avLst/>
          </a:prstGeom>
        </p:spPr>
      </p:pic>
      <p:pic>
        <p:nvPicPr>
          <p:cNvPr id="13" name="Picture 12">
            <a:extLst>
              <a:ext uri="{FF2B5EF4-FFF2-40B4-BE49-F238E27FC236}">
                <a16:creationId xmlns:a16="http://schemas.microsoft.com/office/drawing/2014/main" id="{AC7C11C6-9EF2-A721-0635-A33DA48C37BB}"/>
              </a:ext>
            </a:extLst>
          </p:cNvPr>
          <p:cNvPicPr>
            <a:picLocks noChangeAspect="1"/>
          </p:cNvPicPr>
          <p:nvPr/>
        </p:nvPicPr>
        <p:blipFill>
          <a:blip r:embed="rId4"/>
          <a:stretch>
            <a:fillRect/>
          </a:stretch>
        </p:blipFill>
        <p:spPr>
          <a:xfrm>
            <a:off x="1417043" y="809319"/>
            <a:ext cx="4127724" cy="2810204"/>
          </a:xfrm>
          <a:prstGeom prst="rect">
            <a:avLst/>
          </a:prstGeom>
        </p:spPr>
      </p:pic>
      <p:pic>
        <p:nvPicPr>
          <p:cNvPr id="6148" name="Picture 4">
            <a:extLst>
              <a:ext uri="{FF2B5EF4-FFF2-40B4-BE49-F238E27FC236}">
                <a16:creationId xmlns:a16="http://schemas.microsoft.com/office/drawing/2014/main" id="{A0541CB6-EDEA-36E3-526E-2E01E20D66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8214" y="809319"/>
            <a:ext cx="2981851" cy="278369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E8497A5C-9359-2D70-1276-649253ECED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0536" y="3813383"/>
            <a:ext cx="2981850" cy="29051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501D9E8-6080-8449-7FCD-7B862CE623E7}"/>
              </a:ext>
            </a:extLst>
          </p:cNvPr>
          <p:cNvSpPr txBox="1"/>
          <p:nvPr/>
        </p:nvSpPr>
        <p:spPr>
          <a:xfrm>
            <a:off x="10688714" y="1740023"/>
            <a:ext cx="1321578" cy="769441"/>
          </a:xfrm>
          <a:prstGeom prst="rect">
            <a:avLst/>
          </a:prstGeom>
          <a:noFill/>
        </p:spPr>
        <p:txBody>
          <a:bodyPr wrap="square" rtlCol="0">
            <a:spAutoFit/>
          </a:bodyPr>
          <a:lstStyle/>
          <a:p>
            <a:r>
              <a:rPr lang="en-US" sz="4400">
                <a:solidFill>
                  <a:schemeClr val="bg1"/>
                </a:solidFill>
              </a:rPr>
              <a:t>SVM</a:t>
            </a:r>
          </a:p>
        </p:txBody>
      </p:sp>
      <p:sp>
        <p:nvSpPr>
          <p:cNvPr id="5" name="TextBox 4">
            <a:extLst>
              <a:ext uri="{FF2B5EF4-FFF2-40B4-BE49-F238E27FC236}">
                <a16:creationId xmlns:a16="http://schemas.microsoft.com/office/drawing/2014/main" id="{B6288187-D3A2-D076-4C67-7B297AB13FFB}"/>
              </a:ext>
            </a:extLst>
          </p:cNvPr>
          <p:cNvSpPr txBox="1"/>
          <p:nvPr/>
        </p:nvSpPr>
        <p:spPr>
          <a:xfrm>
            <a:off x="10688714" y="5026242"/>
            <a:ext cx="1321578" cy="769441"/>
          </a:xfrm>
          <a:prstGeom prst="rect">
            <a:avLst/>
          </a:prstGeom>
          <a:noFill/>
        </p:spPr>
        <p:txBody>
          <a:bodyPr wrap="square" rtlCol="0">
            <a:spAutoFit/>
          </a:bodyPr>
          <a:lstStyle/>
          <a:p>
            <a:r>
              <a:rPr lang="en-US" sz="4400">
                <a:solidFill>
                  <a:schemeClr val="bg1"/>
                </a:solidFill>
              </a:rPr>
              <a:t>KNN</a:t>
            </a:r>
          </a:p>
        </p:txBody>
      </p:sp>
      <p:sp>
        <p:nvSpPr>
          <p:cNvPr id="9" name="Slide Number Placeholder 8">
            <a:extLst>
              <a:ext uri="{FF2B5EF4-FFF2-40B4-BE49-F238E27FC236}">
                <a16:creationId xmlns:a16="http://schemas.microsoft.com/office/drawing/2014/main" id="{14441804-611F-4947-F338-CF2E5459640E}"/>
              </a:ext>
            </a:extLst>
          </p:cNvPr>
          <p:cNvSpPr>
            <a:spLocks noGrp="1"/>
          </p:cNvSpPr>
          <p:nvPr>
            <p:ph type="sldNum" sz="quarter" idx="12"/>
          </p:nvPr>
        </p:nvSpPr>
        <p:spPr/>
        <p:txBody>
          <a:bodyPr/>
          <a:lstStyle/>
          <a:p>
            <a:fld id="{63E865EE-DC20-4B17-9EFE-758C239BBE65}" type="slidenum">
              <a:rPr lang="en-US" smtClean="0"/>
              <a:t>19</a:t>
            </a:fld>
            <a:endParaRPr lang="en-US"/>
          </a:p>
        </p:txBody>
      </p:sp>
    </p:spTree>
    <p:extLst>
      <p:ext uri="{BB962C8B-B14F-4D97-AF65-F5344CB8AC3E}">
        <p14:creationId xmlns:p14="http://schemas.microsoft.com/office/powerpoint/2010/main" val="863654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38D3F6-20F7-29C4-3CC1-C81ABFD3408E}"/>
              </a:ext>
            </a:extLst>
          </p:cNvPr>
          <p:cNvSpPr txBox="1"/>
          <p:nvPr/>
        </p:nvSpPr>
        <p:spPr>
          <a:xfrm>
            <a:off x="1479622" y="939307"/>
            <a:ext cx="6927006" cy="707886"/>
          </a:xfrm>
          <a:prstGeom prst="rect">
            <a:avLst/>
          </a:prstGeom>
          <a:noFill/>
        </p:spPr>
        <p:txBody>
          <a:bodyPr wrap="square" rtlCol="0">
            <a:spAutoFit/>
          </a:bodyPr>
          <a:lstStyle/>
          <a:p>
            <a:r>
              <a:rPr lang="en-US" sz="4000">
                <a:solidFill>
                  <a:srgbClr val="CBAD6C"/>
                </a:solidFill>
                <a:latin typeface="Times New Roman" panose="02020603050405020304" pitchFamily="18" charset="0"/>
                <a:cs typeface="Times New Roman" panose="02020603050405020304" pitchFamily="18" charset="0"/>
              </a:rPr>
              <a:t>GIỚI THIỆU BÀI TOÁN</a:t>
            </a:r>
          </a:p>
        </p:txBody>
      </p:sp>
      <p:grpSp>
        <p:nvGrpSpPr>
          <p:cNvPr id="7" name="Group 6">
            <a:extLst>
              <a:ext uri="{FF2B5EF4-FFF2-40B4-BE49-F238E27FC236}">
                <a16:creationId xmlns:a16="http://schemas.microsoft.com/office/drawing/2014/main" id="{032E3285-97D9-C1D1-540C-72F1CE4BEAAB}"/>
              </a:ext>
            </a:extLst>
          </p:cNvPr>
          <p:cNvGrpSpPr/>
          <p:nvPr/>
        </p:nvGrpSpPr>
        <p:grpSpPr>
          <a:xfrm>
            <a:off x="385546" y="853660"/>
            <a:ext cx="846105" cy="965280"/>
            <a:chOff x="376094" y="209521"/>
            <a:chExt cx="1847990" cy="2143670"/>
          </a:xfrm>
        </p:grpSpPr>
        <p:sp>
          <p:nvSpPr>
            <p:cNvPr id="9" name="TextBox 8">
              <a:extLst>
                <a:ext uri="{FF2B5EF4-FFF2-40B4-BE49-F238E27FC236}">
                  <a16:creationId xmlns:a16="http://schemas.microsoft.com/office/drawing/2014/main" id="{D4C0830D-00DC-3948-490F-75596063C6FF}"/>
                </a:ext>
              </a:extLst>
            </p:cNvPr>
            <p:cNvSpPr txBox="1"/>
            <p:nvPr/>
          </p:nvSpPr>
          <p:spPr>
            <a:xfrm>
              <a:off x="917689" y="358626"/>
              <a:ext cx="764803" cy="1845458"/>
            </a:xfrm>
            <a:prstGeom prst="rect">
              <a:avLst/>
            </a:prstGeom>
            <a:noFill/>
          </p:spPr>
          <p:txBody>
            <a:bodyPr wrap="square" rtlCol="0">
              <a:spAutoFit/>
            </a:bodyPr>
            <a:lstStyle/>
            <a:p>
              <a:r>
                <a:rPr lang="en-US" sz="4800">
                  <a:solidFill>
                    <a:schemeClr val="bg1"/>
                  </a:solidFill>
                  <a:latin typeface="Times New Roman" panose="02020603050405020304" pitchFamily="18" charset="0"/>
                  <a:cs typeface="Times New Roman" panose="02020603050405020304" pitchFamily="18" charset="0"/>
                </a:rPr>
                <a:t>I</a:t>
              </a:r>
            </a:p>
          </p:txBody>
        </p:sp>
        <p:sp>
          <p:nvSpPr>
            <p:cNvPr id="10" name="Hexagon 9">
              <a:extLst>
                <a:ext uri="{FF2B5EF4-FFF2-40B4-BE49-F238E27FC236}">
                  <a16:creationId xmlns:a16="http://schemas.microsoft.com/office/drawing/2014/main" id="{A09B0D94-C145-EC0E-F61C-6D204B5CFBD3}"/>
                </a:ext>
              </a:extLst>
            </p:cNvPr>
            <p:cNvSpPr/>
            <p:nvPr/>
          </p:nvSpPr>
          <p:spPr>
            <a:xfrm rot="5400000">
              <a:off x="228254" y="357361"/>
              <a:ext cx="2143670" cy="184799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0ED16E1E-8D2E-B201-255D-05E8845A934C}"/>
              </a:ext>
            </a:extLst>
          </p:cNvPr>
          <p:cNvSpPr txBox="1"/>
          <p:nvPr/>
        </p:nvSpPr>
        <p:spPr>
          <a:xfrm>
            <a:off x="4593772" y="2565333"/>
            <a:ext cx="9268755" cy="707886"/>
          </a:xfrm>
          <a:prstGeom prst="rect">
            <a:avLst/>
          </a:prstGeom>
          <a:noFill/>
        </p:spPr>
        <p:txBody>
          <a:bodyPr wrap="square" rtlCol="0">
            <a:spAutoFit/>
          </a:bodyPr>
          <a:lstStyle/>
          <a:p>
            <a:r>
              <a:rPr lang="en-US" sz="4000">
                <a:solidFill>
                  <a:srgbClr val="CBAD6C"/>
                </a:solidFill>
                <a:latin typeface="Times New Roman" panose="02020603050405020304" pitchFamily="18" charset="0"/>
                <a:cs typeface="Times New Roman" panose="02020603050405020304" pitchFamily="18" charset="0"/>
              </a:rPr>
              <a:t>GIỚI THIỆU VỀ MÔ HÌNH</a:t>
            </a:r>
          </a:p>
        </p:txBody>
      </p:sp>
      <p:sp>
        <p:nvSpPr>
          <p:cNvPr id="12" name="TextBox 11">
            <a:extLst>
              <a:ext uri="{FF2B5EF4-FFF2-40B4-BE49-F238E27FC236}">
                <a16:creationId xmlns:a16="http://schemas.microsoft.com/office/drawing/2014/main" id="{0A3A6943-F667-8A07-86CD-D13CA60A14D8}"/>
              </a:ext>
            </a:extLst>
          </p:cNvPr>
          <p:cNvSpPr txBox="1"/>
          <p:nvPr/>
        </p:nvSpPr>
        <p:spPr>
          <a:xfrm>
            <a:off x="385546" y="4191359"/>
            <a:ext cx="6446761" cy="707886"/>
          </a:xfrm>
          <a:prstGeom prst="rect">
            <a:avLst/>
          </a:prstGeom>
          <a:noFill/>
        </p:spPr>
        <p:txBody>
          <a:bodyPr wrap="square" rtlCol="0">
            <a:spAutoFit/>
          </a:bodyPr>
          <a:lstStyle/>
          <a:p>
            <a:pPr algn="r"/>
            <a:r>
              <a:rPr lang="en-US" sz="4000">
                <a:solidFill>
                  <a:srgbClr val="CBAD6C"/>
                </a:solidFill>
                <a:latin typeface="Times New Roman" panose="02020603050405020304" pitchFamily="18" charset="0"/>
                <a:cs typeface="Times New Roman" panose="02020603050405020304" pitchFamily="18" charset="0"/>
              </a:rPr>
              <a:t>CÁC HƯỚNG TIẾP CẬN</a:t>
            </a:r>
          </a:p>
        </p:txBody>
      </p:sp>
      <p:sp>
        <p:nvSpPr>
          <p:cNvPr id="13" name="TextBox 12">
            <a:extLst>
              <a:ext uri="{FF2B5EF4-FFF2-40B4-BE49-F238E27FC236}">
                <a16:creationId xmlns:a16="http://schemas.microsoft.com/office/drawing/2014/main" id="{D9230734-99F3-114B-8109-EFAC018A6745}"/>
              </a:ext>
            </a:extLst>
          </p:cNvPr>
          <p:cNvSpPr txBox="1"/>
          <p:nvPr/>
        </p:nvSpPr>
        <p:spPr>
          <a:xfrm>
            <a:off x="7789372" y="5399258"/>
            <a:ext cx="9268755" cy="707886"/>
          </a:xfrm>
          <a:prstGeom prst="rect">
            <a:avLst/>
          </a:prstGeom>
          <a:noFill/>
        </p:spPr>
        <p:txBody>
          <a:bodyPr wrap="square" rtlCol="0">
            <a:spAutoFit/>
          </a:bodyPr>
          <a:lstStyle/>
          <a:p>
            <a:r>
              <a:rPr lang="en-US" sz="4000">
                <a:solidFill>
                  <a:srgbClr val="CBAD6C"/>
                </a:solidFill>
                <a:latin typeface="Times New Roman" panose="02020603050405020304" pitchFamily="18" charset="0"/>
                <a:cs typeface="Times New Roman" panose="02020603050405020304" pitchFamily="18" charset="0"/>
              </a:rPr>
              <a:t>KẾT LUẬN</a:t>
            </a:r>
          </a:p>
        </p:txBody>
      </p:sp>
      <p:grpSp>
        <p:nvGrpSpPr>
          <p:cNvPr id="14" name="Group 13">
            <a:extLst>
              <a:ext uri="{FF2B5EF4-FFF2-40B4-BE49-F238E27FC236}">
                <a16:creationId xmlns:a16="http://schemas.microsoft.com/office/drawing/2014/main" id="{F4CE3FAF-25E5-0282-1DE6-4A28D9A0E549}"/>
              </a:ext>
            </a:extLst>
          </p:cNvPr>
          <p:cNvGrpSpPr/>
          <p:nvPr/>
        </p:nvGrpSpPr>
        <p:grpSpPr>
          <a:xfrm>
            <a:off x="10775930" y="2436636"/>
            <a:ext cx="990665" cy="965280"/>
            <a:chOff x="376094" y="209521"/>
            <a:chExt cx="2163725" cy="2143670"/>
          </a:xfrm>
        </p:grpSpPr>
        <p:sp>
          <p:nvSpPr>
            <p:cNvPr id="16" name="TextBox 15">
              <a:extLst>
                <a:ext uri="{FF2B5EF4-FFF2-40B4-BE49-F238E27FC236}">
                  <a16:creationId xmlns:a16="http://schemas.microsoft.com/office/drawing/2014/main" id="{4BCC5112-2C0A-E2C7-7717-18EE0314F072}"/>
                </a:ext>
              </a:extLst>
            </p:cNvPr>
            <p:cNvSpPr txBox="1"/>
            <p:nvPr/>
          </p:nvSpPr>
          <p:spPr>
            <a:xfrm>
              <a:off x="691827" y="358626"/>
              <a:ext cx="1847992" cy="1845458"/>
            </a:xfrm>
            <a:prstGeom prst="rect">
              <a:avLst/>
            </a:prstGeom>
            <a:noFill/>
          </p:spPr>
          <p:txBody>
            <a:bodyPr wrap="square" rtlCol="0">
              <a:spAutoFit/>
            </a:bodyPr>
            <a:lstStyle/>
            <a:p>
              <a:r>
                <a:rPr lang="en-US" sz="4800">
                  <a:solidFill>
                    <a:schemeClr val="bg1"/>
                  </a:solidFill>
                  <a:latin typeface="Times New Roman" panose="02020603050405020304" pitchFamily="18" charset="0"/>
                  <a:cs typeface="Times New Roman" panose="02020603050405020304" pitchFamily="18" charset="0"/>
                </a:rPr>
                <a:t>II</a:t>
              </a:r>
            </a:p>
          </p:txBody>
        </p:sp>
        <p:sp>
          <p:nvSpPr>
            <p:cNvPr id="17" name="Hexagon 16">
              <a:extLst>
                <a:ext uri="{FF2B5EF4-FFF2-40B4-BE49-F238E27FC236}">
                  <a16:creationId xmlns:a16="http://schemas.microsoft.com/office/drawing/2014/main" id="{22B75B77-9542-92ED-CF12-27A6919C55FD}"/>
                </a:ext>
              </a:extLst>
            </p:cNvPr>
            <p:cNvSpPr/>
            <p:nvPr/>
          </p:nvSpPr>
          <p:spPr>
            <a:xfrm rot="5400000">
              <a:off x="228254" y="357361"/>
              <a:ext cx="2143670" cy="184799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latin typeface="Times New Roman" panose="02020603050405020304" pitchFamily="18"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70813A5A-B135-308C-5F47-425EF0FA3735}"/>
              </a:ext>
            </a:extLst>
          </p:cNvPr>
          <p:cNvGrpSpPr/>
          <p:nvPr/>
        </p:nvGrpSpPr>
        <p:grpSpPr>
          <a:xfrm>
            <a:off x="385546" y="4062663"/>
            <a:ext cx="866372" cy="965280"/>
            <a:chOff x="376094" y="209521"/>
            <a:chExt cx="1892255" cy="2143670"/>
          </a:xfrm>
        </p:grpSpPr>
        <p:sp>
          <p:nvSpPr>
            <p:cNvPr id="21" name="TextBox 20">
              <a:extLst>
                <a:ext uri="{FF2B5EF4-FFF2-40B4-BE49-F238E27FC236}">
                  <a16:creationId xmlns:a16="http://schemas.microsoft.com/office/drawing/2014/main" id="{712EC4C7-B50D-3209-A4D3-25E34B379943}"/>
                </a:ext>
              </a:extLst>
            </p:cNvPr>
            <p:cNvSpPr txBox="1"/>
            <p:nvPr/>
          </p:nvSpPr>
          <p:spPr>
            <a:xfrm>
              <a:off x="420357" y="358624"/>
              <a:ext cx="1847992" cy="1845458"/>
            </a:xfrm>
            <a:prstGeom prst="rect">
              <a:avLst/>
            </a:prstGeom>
            <a:noFill/>
          </p:spPr>
          <p:txBody>
            <a:bodyPr wrap="square" rtlCol="0">
              <a:spAutoFit/>
            </a:bodyPr>
            <a:lstStyle/>
            <a:p>
              <a:r>
                <a:rPr lang="en-US" sz="4800">
                  <a:solidFill>
                    <a:schemeClr val="bg1"/>
                  </a:solidFill>
                  <a:latin typeface="Times New Roman" panose="02020603050405020304" pitchFamily="18" charset="0"/>
                  <a:cs typeface="Times New Roman" panose="02020603050405020304" pitchFamily="18" charset="0"/>
                </a:rPr>
                <a:t>III</a:t>
              </a:r>
            </a:p>
          </p:txBody>
        </p:sp>
        <p:sp>
          <p:nvSpPr>
            <p:cNvPr id="22" name="Hexagon 21">
              <a:extLst>
                <a:ext uri="{FF2B5EF4-FFF2-40B4-BE49-F238E27FC236}">
                  <a16:creationId xmlns:a16="http://schemas.microsoft.com/office/drawing/2014/main" id="{93B50138-D3CA-D04E-5D62-4BB747CFCA46}"/>
                </a:ext>
              </a:extLst>
            </p:cNvPr>
            <p:cNvSpPr/>
            <p:nvPr/>
          </p:nvSpPr>
          <p:spPr>
            <a:xfrm rot="5400000">
              <a:off x="228254" y="357361"/>
              <a:ext cx="2143670" cy="184799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latin typeface="Times New Roman" panose="02020603050405020304" pitchFamily="18" charset="0"/>
                <a:cs typeface="Times New Roman" panose="02020603050405020304" pitchFamily="18" charset="0"/>
              </a:endParaRPr>
            </a:p>
          </p:txBody>
        </p:sp>
      </p:grpSp>
      <p:grpSp>
        <p:nvGrpSpPr>
          <p:cNvPr id="25" name="Group 24">
            <a:extLst>
              <a:ext uri="{FF2B5EF4-FFF2-40B4-BE49-F238E27FC236}">
                <a16:creationId xmlns:a16="http://schemas.microsoft.com/office/drawing/2014/main" id="{7859E66F-2E8A-379D-CAC7-F23CA1B4F332}"/>
              </a:ext>
            </a:extLst>
          </p:cNvPr>
          <p:cNvGrpSpPr/>
          <p:nvPr/>
        </p:nvGrpSpPr>
        <p:grpSpPr>
          <a:xfrm>
            <a:off x="10586996" y="5210808"/>
            <a:ext cx="866372" cy="965280"/>
            <a:chOff x="376094" y="209521"/>
            <a:chExt cx="1892255" cy="2143670"/>
          </a:xfrm>
        </p:grpSpPr>
        <p:sp>
          <p:nvSpPr>
            <p:cNvPr id="27" name="TextBox 26">
              <a:extLst>
                <a:ext uri="{FF2B5EF4-FFF2-40B4-BE49-F238E27FC236}">
                  <a16:creationId xmlns:a16="http://schemas.microsoft.com/office/drawing/2014/main" id="{45DBFE7E-DB7B-0B98-3A4B-ED34837685E0}"/>
                </a:ext>
              </a:extLst>
            </p:cNvPr>
            <p:cNvSpPr txBox="1"/>
            <p:nvPr/>
          </p:nvSpPr>
          <p:spPr>
            <a:xfrm>
              <a:off x="420357" y="358624"/>
              <a:ext cx="1847992" cy="1845458"/>
            </a:xfrm>
            <a:prstGeom prst="rect">
              <a:avLst/>
            </a:prstGeom>
            <a:noFill/>
          </p:spPr>
          <p:txBody>
            <a:bodyPr wrap="square" rtlCol="0">
              <a:spAutoFit/>
            </a:bodyPr>
            <a:lstStyle/>
            <a:p>
              <a:r>
                <a:rPr lang="en-US" sz="4800">
                  <a:solidFill>
                    <a:schemeClr val="bg1"/>
                  </a:solidFill>
                  <a:latin typeface="Times New Roman" panose="02020603050405020304" pitchFamily="18" charset="0"/>
                  <a:cs typeface="Times New Roman" panose="02020603050405020304" pitchFamily="18" charset="0"/>
                </a:rPr>
                <a:t>IV</a:t>
              </a:r>
            </a:p>
          </p:txBody>
        </p:sp>
        <p:sp>
          <p:nvSpPr>
            <p:cNvPr id="28" name="Hexagon 27">
              <a:extLst>
                <a:ext uri="{FF2B5EF4-FFF2-40B4-BE49-F238E27FC236}">
                  <a16:creationId xmlns:a16="http://schemas.microsoft.com/office/drawing/2014/main" id="{C128F433-9C09-996B-5BCC-8DF29B8D0069}"/>
                </a:ext>
              </a:extLst>
            </p:cNvPr>
            <p:cNvSpPr/>
            <p:nvPr/>
          </p:nvSpPr>
          <p:spPr>
            <a:xfrm rot="5400000">
              <a:off x="228254" y="357361"/>
              <a:ext cx="2143670" cy="184799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latin typeface="Times New Roman" panose="02020603050405020304" pitchFamily="18" charset="0"/>
                <a:cs typeface="Times New Roman" panose="02020603050405020304" pitchFamily="18" charset="0"/>
              </a:endParaRPr>
            </a:p>
          </p:txBody>
        </p:sp>
      </p:grpSp>
      <p:cxnSp>
        <p:nvCxnSpPr>
          <p:cNvPr id="29" name="Straight Connector 28">
            <a:extLst>
              <a:ext uri="{FF2B5EF4-FFF2-40B4-BE49-F238E27FC236}">
                <a16:creationId xmlns:a16="http://schemas.microsoft.com/office/drawing/2014/main" id="{0FE64BAD-CDB3-84D3-5949-8F04836503D6}"/>
              </a:ext>
            </a:extLst>
          </p:cNvPr>
          <p:cNvCxnSpPr>
            <a:cxnSpLocks/>
            <a:endCxn id="22" idx="0"/>
          </p:cNvCxnSpPr>
          <p:nvPr/>
        </p:nvCxnSpPr>
        <p:spPr>
          <a:xfrm flipV="1">
            <a:off x="-1665514" y="5027943"/>
            <a:ext cx="2474113" cy="1148145"/>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EE613A-38DE-2D9B-642F-F023F03E6CB1}"/>
              </a:ext>
            </a:extLst>
          </p:cNvPr>
          <p:cNvCxnSpPr>
            <a:cxnSpLocks/>
            <a:stCxn id="10" idx="1"/>
          </p:cNvCxnSpPr>
          <p:nvPr/>
        </p:nvCxnSpPr>
        <p:spPr>
          <a:xfrm flipH="1">
            <a:off x="-1005840" y="1607415"/>
            <a:ext cx="1391387" cy="3315105"/>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9F7A51-7396-BBC6-8028-E63684E1E46E}"/>
              </a:ext>
            </a:extLst>
          </p:cNvPr>
          <p:cNvCxnSpPr>
            <a:cxnSpLocks/>
            <a:endCxn id="10" idx="2"/>
          </p:cNvCxnSpPr>
          <p:nvPr/>
        </p:nvCxnSpPr>
        <p:spPr>
          <a:xfrm flipV="1">
            <a:off x="-1853878" y="1065187"/>
            <a:ext cx="2239425" cy="2517193"/>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A24E651-A85B-87B4-D615-1956AB279200}"/>
              </a:ext>
            </a:extLst>
          </p:cNvPr>
          <p:cNvCxnSpPr>
            <a:cxnSpLocks/>
            <a:endCxn id="28" idx="4"/>
          </p:cNvCxnSpPr>
          <p:nvPr/>
        </p:nvCxnSpPr>
        <p:spPr>
          <a:xfrm flipH="1">
            <a:off x="11433102" y="4446362"/>
            <a:ext cx="3180969" cy="975972"/>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D0CEBC1-8F3D-EBDE-F331-D87103B83F19}"/>
              </a:ext>
            </a:extLst>
          </p:cNvPr>
          <p:cNvCxnSpPr>
            <a:cxnSpLocks/>
            <a:endCxn id="17" idx="3"/>
          </p:cNvCxnSpPr>
          <p:nvPr/>
        </p:nvCxnSpPr>
        <p:spPr>
          <a:xfrm flipH="1">
            <a:off x="11198983" y="1211349"/>
            <a:ext cx="254385" cy="1225287"/>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F79B372-F6C6-8030-5271-620EEE056F25}"/>
              </a:ext>
            </a:extLst>
          </p:cNvPr>
          <p:cNvCxnSpPr>
            <a:cxnSpLocks/>
          </p:cNvCxnSpPr>
          <p:nvPr/>
        </p:nvCxnSpPr>
        <p:spPr>
          <a:xfrm flipH="1">
            <a:off x="11453368" y="0"/>
            <a:ext cx="1068832" cy="1209548"/>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06B92BA-7B82-AB2E-24E6-5680F2703495}"/>
              </a:ext>
            </a:extLst>
          </p:cNvPr>
          <p:cNvCxnSpPr>
            <a:cxnSpLocks/>
          </p:cNvCxnSpPr>
          <p:nvPr/>
        </p:nvCxnSpPr>
        <p:spPr>
          <a:xfrm flipH="1" flipV="1">
            <a:off x="11625138" y="2674701"/>
            <a:ext cx="286016" cy="389835"/>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249AF7F-0F49-21B3-6B1E-930B0B1A3795}"/>
              </a:ext>
            </a:extLst>
          </p:cNvPr>
          <p:cNvCxnSpPr>
            <a:cxnSpLocks/>
          </p:cNvCxnSpPr>
          <p:nvPr/>
        </p:nvCxnSpPr>
        <p:spPr>
          <a:xfrm flipH="1">
            <a:off x="11911154" y="2503777"/>
            <a:ext cx="1068246" cy="566272"/>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62B8F94-1500-2D89-0B88-23F0EA2F6AFA}"/>
              </a:ext>
            </a:extLst>
          </p:cNvPr>
          <p:cNvCxnSpPr>
            <a:cxnSpLocks/>
            <a:endCxn id="28" idx="0"/>
          </p:cNvCxnSpPr>
          <p:nvPr/>
        </p:nvCxnSpPr>
        <p:spPr>
          <a:xfrm flipH="1" flipV="1">
            <a:off x="11010049" y="6176088"/>
            <a:ext cx="423053" cy="438072"/>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5D10082-21C0-1F02-8C1D-4CEF8AD3A897}"/>
              </a:ext>
            </a:extLst>
          </p:cNvPr>
          <p:cNvCxnSpPr>
            <a:cxnSpLocks/>
          </p:cNvCxnSpPr>
          <p:nvPr/>
        </p:nvCxnSpPr>
        <p:spPr>
          <a:xfrm flipH="1">
            <a:off x="11433102" y="5602015"/>
            <a:ext cx="3136782" cy="1012145"/>
          </a:xfrm>
          <a:prstGeom prst="line">
            <a:avLst/>
          </a:prstGeom>
          <a:ln w="12700">
            <a:solidFill>
              <a:srgbClr val="CBAD6C"/>
            </a:solidFill>
          </a:ln>
        </p:spPr>
        <p:style>
          <a:lnRef idx="1">
            <a:schemeClr val="accent1"/>
          </a:lnRef>
          <a:fillRef idx="0">
            <a:schemeClr val="accent1"/>
          </a:fillRef>
          <a:effectRef idx="0">
            <a:schemeClr val="accent1"/>
          </a:effectRef>
          <a:fontRef idx="minor">
            <a:schemeClr val="tx1"/>
          </a:fontRef>
        </p:style>
      </p:cxnSp>
      <p:sp>
        <p:nvSpPr>
          <p:cNvPr id="71" name="Slide Number Placeholder 70">
            <a:extLst>
              <a:ext uri="{FF2B5EF4-FFF2-40B4-BE49-F238E27FC236}">
                <a16:creationId xmlns:a16="http://schemas.microsoft.com/office/drawing/2014/main" id="{4FD3D61E-D75C-2E28-E2D6-BDE522929085}"/>
              </a:ext>
            </a:extLst>
          </p:cNvPr>
          <p:cNvSpPr>
            <a:spLocks noGrp="1"/>
          </p:cNvSpPr>
          <p:nvPr>
            <p:ph type="sldNum" sz="quarter" idx="12"/>
          </p:nvPr>
        </p:nvSpPr>
        <p:spPr/>
        <p:txBody>
          <a:bodyPr/>
          <a:lstStyle/>
          <a:p>
            <a:fld id="{63E865EE-DC20-4B17-9EFE-758C239BBE65}" type="slidenum">
              <a:rPr lang="en-US" sz="2400" smtClean="0"/>
              <a:t>2</a:t>
            </a:fld>
            <a:endParaRPr lang="en-US" sz="2400"/>
          </a:p>
        </p:txBody>
      </p:sp>
    </p:spTree>
    <p:extLst>
      <p:ext uri="{BB962C8B-B14F-4D97-AF65-F5344CB8AC3E}">
        <p14:creationId xmlns:p14="http://schemas.microsoft.com/office/powerpoint/2010/main" val="741635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F7B5EE-3F71-E0B6-63B3-F4F59D0F18B9}"/>
              </a:ext>
            </a:extLst>
          </p:cNvPr>
          <p:cNvSpPr txBox="1"/>
          <p:nvPr/>
        </p:nvSpPr>
        <p:spPr>
          <a:xfrm>
            <a:off x="1332715" y="365668"/>
            <a:ext cx="2956555" cy="584775"/>
          </a:xfrm>
          <a:prstGeom prst="rect">
            <a:avLst/>
          </a:prstGeom>
          <a:noFill/>
        </p:spPr>
        <p:txBody>
          <a:bodyPr wrap="square" rtlCol="0">
            <a:spAutoFit/>
          </a:bodyPr>
          <a:lstStyle/>
          <a:p>
            <a:r>
              <a:rPr lang="en-US" sz="3200">
                <a:solidFill>
                  <a:srgbClr val="CBAD6C"/>
                </a:solidFill>
              </a:rPr>
              <a:t>RAW</a:t>
            </a:r>
          </a:p>
        </p:txBody>
      </p:sp>
      <p:grpSp>
        <p:nvGrpSpPr>
          <p:cNvPr id="4" name="Group 3">
            <a:extLst>
              <a:ext uri="{FF2B5EF4-FFF2-40B4-BE49-F238E27FC236}">
                <a16:creationId xmlns:a16="http://schemas.microsoft.com/office/drawing/2014/main" id="{02ABB672-1A75-F9D9-A0B0-D9C0ADB77C1E}"/>
              </a:ext>
            </a:extLst>
          </p:cNvPr>
          <p:cNvGrpSpPr/>
          <p:nvPr/>
        </p:nvGrpSpPr>
        <p:grpSpPr>
          <a:xfrm>
            <a:off x="482687" y="226703"/>
            <a:ext cx="794161" cy="921227"/>
            <a:chOff x="566351" y="168296"/>
            <a:chExt cx="1063720" cy="1233916"/>
          </a:xfrm>
        </p:grpSpPr>
        <p:sp>
          <p:nvSpPr>
            <p:cNvPr id="6" name="TextBox 5">
              <a:extLst>
                <a:ext uri="{FF2B5EF4-FFF2-40B4-BE49-F238E27FC236}">
                  <a16:creationId xmlns:a16="http://schemas.microsoft.com/office/drawing/2014/main" id="{4C88DE48-BBBA-2FB0-2B84-44E43572A05B}"/>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1</a:t>
              </a:r>
            </a:p>
          </p:txBody>
        </p:sp>
        <p:sp>
          <p:nvSpPr>
            <p:cNvPr id="7" name="Hexagon 6">
              <a:extLst>
                <a:ext uri="{FF2B5EF4-FFF2-40B4-BE49-F238E27FC236}">
                  <a16:creationId xmlns:a16="http://schemas.microsoft.com/office/drawing/2014/main" id="{639786A2-F8FC-B00E-BF7F-0F8EC017B82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person with blonde hair&#10;&#10;Description automatically generated with low confidence">
            <a:extLst>
              <a:ext uri="{FF2B5EF4-FFF2-40B4-BE49-F238E27FC236}">
                <a16:creationId xmlns:a16="http://schemas.microsoft.com/office/drawing/2014/main" id="{24B4E225-B149-A07C-EEEA-CC26C6968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87" y="1285379"/>
            <a:ext cx="2410264" cy="2949623"/>
          </a:xfrm>
          <a:prstGeom prst="rect">
            <a:avLst/>
          </a:prstGeom>
        </p:spPr>
      </p:pic>
      <p:sp>
        <p:nvSpPr>
          <p:cNvPr id="9" name="Slide Number Placeholder 8">
            <a:extLst>
              <a:ext uri="{FF2B5EF4-FFF2-40B4-BE49-F238E27FC236}">
                <a16:creationId xmlns:a16="http://schemas.microsoft.com/office/drawing/2014/main" id="{29251C8B-35E8-6E02-5B48-4E900F24D9CD}"/>
              </a:ext>
            </a:extLst>
          </p:cNvPr>
          <p:cNvSpPr>
            <a:spLocks noGrp="1"/>
          </p:cNvSpPr>
          <p:nvPr>
            <p:ph type="sldNum" sz="quarter" idx="12"/>
          </p:nvPr>
        </p:nvSpPr>
        <p:spPr/>
        <p:txBody>
          <a:bodyPr/>
          <a:lstStyle/>
          <a:p>
            <a:fld id="{63E865EE-DC20-4B17-9EFE-758C239BBE65}" type="slidenum">
              <a:rPr lang="en-US" smtClean="0"/>
              <a:t>20</a:t>
            </a:fld>
            <a:endParaRPr lang="en-US"/>
          </a:p>
        </p:txBody>
      </p:sp>
      <p:pic>
        <p:nvPicPr>
          <p:cNvPr id="2050" name="Picture 2">
            <a:extLst>
              <a:ext uri="{FF2B5EF4-FFF2-40B4-BE49-F238E27FC236}">
                <a16:creationId xmlns:a16="http://schemas.microsoft.com/office/drawing/2014/main" id="{0142A4E5-C893-8F76-CEE2-0825F9BD7E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6192" y="1598140"/>
            <a:ext cx="2133600" cy="23241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5B184FD-5313-7F62-B24E-6B544873B24B}"/>
              </a:ext>
            </a:extLst>
          </p:cNvPr>
          <p:cNvCxnSpPr>
            <a:cxnSpLocks/>
          </p:cNvCxnSpPr>
          <p:nvPr/>
        </p:nvCxnSpPr>
        <p:spPr>
          <a:xfrm>
            <a:off x="3151573" y="2838012"/>
            <a:ext cx="2024785"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E4CF64A-12FC-6996-F7ED-EE69AA002355}"/>
              </a:ext>
            </a:extLst>
          </p:cNvPr>
          <p:cNvSpPr txBox="1"/>
          <p:nvPr/>
        </p:nvSpPr>
        <p:spPr>
          <a:xfrm>
            <a:off x="3508105" y="2175415"/>
            <a:ext cx="1624613" cy="584775"/>
          </a:xfrm>
          <a:prstGeom prst="rect">
            <a:avLst/>
          </a:prstGeom>
          <a:noFill/>
        </p:spPr>
        <p:txBody>
          <a:bodyPr wrap="square" rtlCol="0">
            <a:spAutoFit/>
          </a:bodyPr>
          <a:lstStyle/>
          <a:p>
            <a:r>
              <a:rPr lang="en-US" sz="3200">
                <a:solidFill>
                  <a:schemeClr val="bg1"/>
                </a:solidFill>
              </a:rPr>
              <a:t>resize</a:t>
            </a:r>
          </a:p>
        </p:txBody>
      </p:sp>
      <p:sp>
        <p:nvSpPr>
          <p:cNvPr id="17" name="TextBox 16">
            <a:extLst>
              <a:ext uri="{FF2B5EF4-FFF2-40B4-BE49-F238E27FC236}">
                <a16:creationId xmlns:a16="http://schemas.microsoft.com/office/drawing/2014/main" id="{874BC966-BB7B-28DC-9385-D00F46D69769}"/>
              </a:ext>
            </a:extLst>
          </p:cNvPr>
          <p:cNvSpPr txBox="1"/>
          <p:nvPr/>
        </p:nvSpPr>
        <p:spPr>
          <a:xfrm>
            <a:off x="9031935" y="2461041"/>
            <a:ext cx="2133600" cy="769441"/>
          </a:xfrm>
          <a:prstGeom prst="rect">
            <a:avLst/>
          </a:prstGeom>
          <a:noFill/>
        </p:spPr>
        <p:txBody>
          <a:bodyPr wrap="square" rtlCol="0">
            <a:spAutoFit/>
          </a:bodyPr>
          <a:lstStyle/>
          <a:p>
            <a:r>
              <a:rPr lang="en-US" sz="4400">
                <a:solidFill>
                  <a:schemeClr val="bg1"/>
                </a:solidFill>
              </a:rPr>
              <a:t>MODEL</a:t>
            </a:r>
          </a:p>
        </p:txBody>
      </p:sp>
      <p:sp>
        <p:nvSpPr>
          <p:cNvPr id="19" name="TextBox 18">
            <a:extLst>
              <a:ext uri="{FF2B5EF4-FFF2-40B4-BE49-F238E27FC236}">
                <a16:creationId xmlns:a16="http://schemas.microsoft.com/office/drawing/2014/main" id="{29775675-2111-D73B-8155-B7089960C4E8}"/>
              </a:ext>
            </a:extLst>
          </p:cNvPr>
          <p:cNvSpPr txBox="1"/>
          <p:nvPr/>
        </p:nvSpPr>
        <p:spPr>
          <a:xfrm>
            <a:off x="9220200" y="5242324"/>
            <a:ext cx="2133600" cy="769441"/>
          </a:xfrm>
          <a:prstGeom prst="rect">
            <a:avLst/>
          </a:prstGeom>
          <a:noFill/>
        </p:spPr>
        <p:txBody>
          <a:bodyPr wrap="square" rtlCol="0">
            <a:spAutoFit/>
          </a:bodyPr>
          <a:lstStyle/>
          <a:p>
            <a:r>
              <a:rPr lang="en-US" sz="4400">
                <a:solidFill>
                  <a:schemeClr val="bg1"/>
                </a:solidFill>
              </a:rPr>
              <a:t>LABEL</a:t>
            </a:r>
          </a:p>
        </p:txBody>
      </p:sp>
      <p:cxnSp>
        <p:nvCxnSpPr>
          <p:cNvPr id="20" name="Straight Arrow Connector 19">
            <a:extLst>
              <a:ext uri="{FF2B5EF4-FFF2-40B4-BE49-F238E27FC236}">
                <a16:creationId xmlns:a16="http://schemas.microsoft.com/office/drawing/2014/main" id="{6A8EF1A8-F4AE-D4A2-F4AB-FE4C6A2C4328}"/>
              </a:ext>
            </a:extLst>
          </p:cNvPr>
          <p:cNvCxnSpPr>
            <a:cxnSpLocks/>
          </p:cNvCxnSpPr>
          <p:nvPr/>
        </p:nvCxnSpPr>
        <p:spPr>
          <a:xfrm>
            <a:off x="10003218" y="3308666"/>
            <a:ext cx="0" cy="145162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1C891FF-E526-97F9-76B3-CE85809B7577}"/>
              </a:ext>
            </a:extLst>
          </p:cNvPr>
          <p:cNvCxnSpPr>
            <a:cxnSpLocks/>
          </p:cNvCxnSpPr>
          <p:nvPr/>
        </p:nvCxnSpPr>
        <p:spPr>
          <a:xfrm>
            <a:off x="7710632" y="2845761"/>
            <a:ext cx="1195827"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308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9E84F91-065C-7484-93CC-CBCDF2F50256}"/>
              </a:ext>
            </a:extLst>
          </p:cNvPr>
          <p:cNvPicPr>
            <a:picLocks noChangeAspect="1"/>
          </p:cNvPicPr>
          <p:nvPr/>
        </p:nvPicPr>
        <p:blipFill>
          <a:blip r:embed="rId2"/>
          <a:stretch>
            <a:fillRect/>
          </a:stretch>
        </p:blipFill>
        <p:spPr>
          <a:xfrm>
            <a:off x="1473771" y="869359"/>
            <a:ext cx="4154870" cy="2903131"/>
          </a:xfrm>
          <a:prstGeom prst="rect">
            <a:avLst/>
          </a:prstGeom>
        </p:spPr>
      </p:pic>
      <p:pic>
        <p:nvPicPr>
          <p:cNvPr id="40" name="Picture 39">
            <a:extLst>
              <a:ext uri="{FF2B5EF4-FFF2-40B4-BE49-F238E27FC236}">
                <a16:creationId xmlns:a16="http://schemas.microsoft.com/office/drawing/2014/main" id="{2CE365F6-F179-0973-F92C-3890DA445CB2}"/>
              </a:ext>
            </a:extLst>
          </p:cNvPr>
          <p:cNvPicPr>
            <a:picLocks noChangeAspect="1"/>
          </p:cNvPicPr>
          <p:nvPr/>
        </p:nvPicPr>
        <p:blipFill>
          <a:blip r:embed="rId3"/>
          <a:stretch>
            <a:fillRect/>
          </a:stretch>
        </p:blipFill>
        <p:spPr>
          <a:xfrm>
            <a:off x="1473770" y="3899560"/>
            <a:ext cx="4154870" cy="2828227"/>
          </a:xfrm>
          <a:prstGeom prst="rect">
            <a:avLst/>
          </a:prstGeom>
        </p:spPr>
      </p:pic>
      <p:pic>
        <p:nvPicPr>
          <p:cNvPr id="8" name="Picture 7">
            <a:extLst>
              <a:ext uri="{FF2B5EF4-FFF2-40B4-BE49-F238E27FC236}">
                <a16:creationId xmlns:a16="http://schemas.microsoft.com/office/drawing/2014/main" id="{942EF18A-E033-412D-6320-1AA3C2FE1AAD}"/>
              </a:ext>
            </a:extLst>
          </p:cNvPr>
          <p:cNvPicPr>
            <a:picLocks noChangeAspect="1"/>
          </p:cNvPicPr>
          <p:nvPr/>
        </p:nvPicPr>
        <p:blipFill>
          <a:blip r:embed="rId4"/>
          <a:stretch>
            <a:fillRect/>
          </a:stretch>
        </p:blipFill>
        <p:spPr>
          <a:xfrm>
            <a:off x="6454263" y="869359"/>
            <a:ext cx="3056573" cy="2903131"/>
          </a:xfrm>
          <a:prstGeom prst="rect">
            <a:avLst/>
          </a:prstGeom>
        </p:spPr>
      </p:pic>
      <p:pic>
        <p:nvPicPr>
          <p:cNvPr id="4102" name="Picture 6">
            <a:extLst>
              <a:ext uri="{FF2B5EF4-FFF2-40B4-BE49-F238E27FC236}">
                <a16:creationId xmlns:a16="http://schemas.microsoft.com/office/drawing/2014/main" id="{80281B52-E4EE-BFDB-A29A-CC577C018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262" y="3899560"/>
            <a:ext cx="3056573" cy="28554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4F79CD22-8584-DBE3-E5B3-2DC5DEA3882E}"/>
              </a:ext>
            </a:extLst>
          </p:cNvPr>
          <p:cNvGrpSpPr/>
          <p:nvPr/>
        </p:nvGrpSpPr>
        <p:grpSpPr>
          <a:xfrm>
            <a:off x="116927" y="85579"/>
            <a:ext cx="794161" cy="921227"/>
            <a:chOff x="566351" y="168296"/>
            <a:chExt cx="1063720" cy="1233916"/>
          </a:xfrm>
        </p:grpSpPr>
        <p:sp>
          <p:nvSpPr>
            <p:cNvPr id="5" name="TextBox 4">
              <a:extLst>
                <a:ext uri="{FF2B5EF4-FFF2-40B4-BE49-F238E27FC236}">
                  <a16:creationId xmlns:a16="http://schemas.microsoft.com/office/drawing/2014/main" id="{C47935A2-2915-C27F-A336-7040BB748431}"/>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9" name="Hexagon 8">
              <a:extLst>
                <a:ext uri="{FF2B5EF4-FFF2-40B4-BE49-F238E27FC236}">
                  <a16:creationId xmlns:a16="http://schemas.microsoft.com/office/drawing/2014/main" id="{0CABFA98-9522-8428-0164-B3CF55BF5CF7}"/>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CB32F6A-79C8-580F-9214-70FE975CE53E}"/>
              </a:ext>
            </a:extLst>
          </p:cNvPr>
          <p:cNvSpPr txBox="1"/>
          <p:nvPr/>
        </p:nvSpPr>
        <p:spPr>
          <a:xfrm>
            <a:off x="966955" y="224544"/>
            <a:ext cx="2956555" cy="584775"/>
          </a:xfrm>
          <a:prstGeom prst="rect">
            <a:avLst/>
          </a:prstGeom>
          <a:noFill/>
        </p:spPr>
        <p:txBody>
          <a:bodyPr wrap="square" rtlCol="0">
            <a:spAutoFit/>
          </a:bodyPr>
          <a:lstStyle/>
          <a:p>
            <a:r>
              <a:rPr lang="en-US" sz="3200">
                <a:solidFill>
                  <a:srgbClr val="CBAD6C"/>
                </a:solidFill>
              </a:rPr>
              <a:t>RAW</a:t>
            </a:r>
          </a:p>
        </p:txBody>
      </p:sp>
      <p:sp>
        <p:nvSpPr>
          <p:cNvPr id="3" name="TextBox 2">
            <a:extLst>
              <a:ext uri="{FF2B5EF4-FFF2-40B4-BE49-F238E27FC236}">
                <a16:creationId xmlns:a16="http://schemas.microsoft.com/office/drawing/2014/main" id="{46A86280-D9A0-B5FC-9418-374001F5DD53}"/>
              </a:ext>
            </a:extLst>
          </p:cNvPr>
          <p:cNvSpPr txBox="1"/>
          <p:nvPr/>
        </p:nvSpPr>
        <p:spPr>
          <a:xfrm>
            <a:off x="9685536" y="1740023"/>
            <a:ext cx="1873189" cy="769441"/>
          </a:xfrm>
          <a:prstGeom prst="rect">
            <a:avLst/>
          </a:prstGeom>
          <a:noFill/>
        </p:spPr>
        <p:txBody>
          <a:bodyPr wrap="square" rtlCol="0">
            <a:spAutoFit/>
          </a:bodyPr>
          <a:lstStyle/>
          <a:p>
            <a:r>
              <a:rPr lang="en-US" sz="4400">
                <a:solidFill>
                  <a:schemeClr val="bg1"/>
                </a:solidFill>
              </a:rPr>
              <a:t>VGG16</a:t>
            </a:r>
          </a:p>
        </p:txBody>
      </p:sp>
      <p:sp>
        <p:nvSpPr>
          <p:cNvPr id="4" name="TextBox 3">
            <a:extLst>
              <a:ext uri="{FF2B5EF4-FFF2-40B4-BE49-F238E27FC236}">
                <a16:creationId xmlns:a16="http://schemas.microsoft.com/office/drawing/2014/main" id="{2AA7D679-38C0-ECA6-69D4-AA79E98C4B6A}"/>
              </a:ext>
            </a:extLst>
          </p:cNvPr>
          <p:cNvSpPr txBox="1"/>
          <p:nvPr/>
        </p:nvSpPr>
        <p:spPr>
          <a:xfrm>
            <a:off x="9685537" y="5026242"/>
            <a:ext cx="2592280" cy="769441"/>
          </a:xfrm>
          <a:prstGeom prst="rect">
            <a:avLst/>
          </a:prstGeom>
          <a:noFill/>
        </p:spPr>
        <p:txBody>
          <a:bodyPr wrap="square" rtlCol="0">
            <a:spAutoFit/>
          </a:bodyPr>
          <a:lstStyle/>
          <a:p>
            <a:r>
              <a:rPr lang="en-US" sz="4400">
                <a:solidFill>
                  <a:schemeClr val="bg1"/>
                </a:solidFill>
              </a:rPr>
              <a:t>ResNet50</a:t>
            </a:r>
          </a:p>
        </p:txBody>
      </p:sp>
      <p:sp>
        <p:nvSpPr>
          <p:cNvPr id="7" name="Slide Number Placeholder 6">
            <a:extLst>
              <a:ext uri="{FF2B5EF4-FFF2-40B4-BE49-F238E27FC236}">
                <a16:creationId xmlns:a16="http://schemas.microsoft.com/office/drawing/2014/main" id="{0FCA6273-6142-3000-DA43-2F1719EEA869}"/>
              </a:ext>
            </a:extLst>
          </p:cNvPr>
          <p:cNvSpPr>
            <a:spLocks noGrp="1"/>
          </p:cNvSpPr>
          <p:nvPr>
            <p:ph type="sldNum" sz="quarter" idx="12"/>
          </p:nvPr>
        </p:nvSpPr>
        <p:spPr/>
        <p:txBody>
          <a:bodyPr/>
          <a:lstStyle/>
          <a:p>
            <a:fld id="{63E865EE-DC20-4B17-9EFE-758C239BBE65}" type="slidenum">
              <a:rPr lang="en-US" smtClean="0"/>
              <a:t>21</a:t>
            </a:fld>
            <a:endParaRPr lang="en-US"/>
          </a:p>
        </p:txBody>
      </p:sp>
    </p:spTree>
    <p:extLst>
      <p:ext uri="{BB962C8B-B14F-4D97-AF65-F5344CB8AC3E}">
        <p14:creationId xmlns:p14="http://schemas.microsoft.com/office/powerpoint/2010/main" val="250481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F7B5EE-3F71-E0B6-63B3-F4F59D0F18B9}"/>
              </a:ext>
            </a:extLst>
          </p:cNvPr>
          <p:cNvSpPr txBox="1"/>
          <p:nvPr/>
        </p:nvSpPr>
        <p:spPr>
          <a:xfrm>
            <a:off x="1332715" y="365668"/>
            <a:ext cx="2956555" cy="584775"/>
          </a:xfrm>
          <a:prstGeom prst="rect">
            <a:avLst/>
          </a:prstGeom>
          <a:noFill/>
        </p:spPr>
        <p:txBody>
          <a:bodyPr wrap="square" rtlCol="0">
            <a:spAutoFit/>
          </a:bodyPr>
          <a:lstStyle/>
          <a:p>
            <a:r>
              <a:rPr lang="en-US" sz="3200">
                <a:solidFill>
                  <a:srgbClr val="CBAD6C"/>
                </a:solidFill>
              </a:rPr>
              <a:t>CROP FACE</a:t>
            </a:r>
          </a:p>
        </p:txBody>
      </p:sp>
      <p:grpSp>
        <p:nvGrpSpPr>
          <p:cNvPr id="4" name="Group 3">
            <a:extLst>
              <a:ext uri="{FF2B5EF4-FFF2-40B4-BE49-F238E27FC236}">
                <a16:creationId xmlns:a16="http://schemas.microsoft.com/office/drawing/2014/main" id="{02ABB672-1A75-F9D9-A0B0-D9C0ADB77C1E}"/>
              </a:ext>
            </a:extLst>
          </p:cNvPr>
          <p:cNvGrpSpPr/>
          <p:nvPr/>
        </p:nvGrpSpPr>
        <p:grpSpPr>
          <a:xfrm>
            <a:off x="482687" y="226703"/>
            <a:ext cx="794161" cy="921227"/>
            <a:chOff x="566351" y="168296"/>
            <a:chExt cx="1063720" cy="1233916"/>
          </a:xfrm>
        </p:grpSpPr>
        <p:sp>
          <p:nvSpPr>
            <p:cNvPr id="6" name="TextBox 5">
              <a:extLst>
                <a:ext uri="{FF2B5EF4-FFF2-40B4-BE49-F238E27FC236}">
                  <a16:creationId xmlns:a16="http://schemas.microsoft.com/office/drawing/2014/main" id="{4C88DE48-BBBA-2FB0-2B84-44E43572A05B}"/>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7" name="Hexagon 6">
              <a:extLst>
                <a:ext uri="{FF2B5EF4-FFF2-40B4-BE49-F238E27FC236}">
                  <a16:creationId xmlns:a16="http://schemas.microsoft.com/office/drawing/2014/main" id="{639786A2-F8FC-B00E-BF7F-0F8EC017B82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person with blonde hair&#10;&#10;Description automatically generated with low confidence">
            <a:extLst>
              <a:ext uri="{FF2B5EF4-FFF2-40B4-BE49-F238E27FC236}">
                <a16:creationId xmlns:a16="http://schemas.microsoft.com/office/drawing/2014/main" id="{24B4E225-B149-A07C-EEEA-CC26C6968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69" y="1315801"/>
            <a:ext cx="2120211" cy="2594665"/>
          </a:xfrm>
          <a:prstGeom prst="rect">
            <a:avLst/>
          </a:prstGeom>
        </p:spPr>
      </p:pic>
      <p:pic>
        <p:nvPicPr>
          <p:cNvPr id="21" name="Picture 20" descr="A close up of a person&#10;&#10;Description automatically generated with medium confidence">
            <a:extLst>
              <a:ext uri="{FF2B5EF4-FFF2-40B4-BE49-F238E27FC236}">
                <a16:creationId xmlns:a16="http://schemas.microsoft.com/office/drawing/2014/main" id="{E16D11FF-6F55-A468-9F11-52E49B5D7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349" y="1983680"/>
            <a:ext cx="1087844" cy="1087844"/>
          </a:xfrm>
          <a:prstGeom prst="rect">
            <a:avLst/>
          </a:prstGeom>
        </p:spPr>
      </p:pic>
      <p:cxnSp>
        <p:nvCxnSpPr>
          <p:cNvPr id="23" name="Straight Arrow Connector 22">
            <a:extLst>
              <a:ext uri="{FF2B5EF4-FFF2-40B4-BE49-F238E27FC236}">
                <a16:creationId xmlns:a16="http://schemas.microsoft.com/office/drawing/2014/main" id="{91062BF4-5BEF-0B9C-4FF5-E0D551AB1ACA}"/>
              </a:ext>
            </a:extLst>
          </p:cNvPr>
          <p:cNvCxnSpPr>
            <a:cxnSpLocks/>
          </p:cNvCxnSpPr>
          <p:nvPr/>
        </p:nvCxnSpPr>
        <p:spPr>
          <a:xfrm>
            <a:off x="3065432" y="2642429"/>
            <a:ext cx="1223838"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C057895-3583-9251-D42B-3200C67DFCD0}"/>
              </a:ext>
            </a:extLst>
          </p:cNvPr>
          <p:cNvSpPr>
            <a:spLocks noGrp="1"/>
          </p:cNvSpPr>
          <p:nvPr>
            <p:ph type="sldNum" sz="quarter" idx="12"/>
          </p:nvPr>
        </p:nvSpPr>
        <p:spPr/>
        <p:txBody>
          <a:bodyPr/>
          <a:lstStyle/>
          <a:p>
            <a:fld id="{63E865EE-DC20-4B17-9EFE-758C239BBE65}" type="slidenum">
              <a:rPr lang="en-US" smtClean="0"/>
              <a:t>22</a:t>
            </a:fld>
            <a:endParaRPr lang="en-US"/>
          </a:p>
        </p:txBody>
      </p:sp>
      <p:pic>
        <p:nvPicPr>
          <p:cNvPr id="8" name="Picture 7" descr="A person with blonde hair&#10;&#10;Description automatically generated with low confidence">
            <a:extLst>
              <a:ext uri="{FF2B5EF4-FFF2-40B4-BE49-F238E27FC236}">
                <a16:creationId xmlns:a16="http://schemas.microsoft.com/office/drawing/2014/main" id="{15E566D6-F886-1E71-DF08-801C88600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285" y="1332717"/>
            <a:ext cx="2120211" cy="2594665"/>
          </a:xfrm>
          <a:prstGeom prst="rect">
            <a:avLst/>
          </a:prstGeom>
        </p:spPr>
      </p:pic>
      <p:sp>
        <p:nvSpPr>
          <p:cNvPr id="11" name="Frame 10">
            <a:extLst>
              <a:ext uri="{FF2B5EF4-FFF2-40B4-BE49-F238E27FC236}">
                <a16:creationId xmlns:a16="http://schemas.microsoft.com/office/drawing/2014/main" id="{B151BB3D-EEE9-0D5E-6201-0FCF8C6AFF63}"/>
              </a:ext>
            </a:extLst>
          </p:cNvPr>
          <p:cNvSpPr/>
          <p:nvPr/>
        </p:nvSpPr>
        <p:spPr>
          <a:xfrm>
            <a:off x="4945497" y="1828510"/>
            <a:ext cx="1116485" cy="1246313"/>
          </a:xfrm>
          <a:prstGeom prst="frame">
            <a:avLst>
              <a:gd name="adj1" fmla="val 15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Arrow Connector 17">
            <a:extLst>
              <a:ext uri="{FF2B5EF4-FFF2-40B4-BE49-F238E27FC236}">
                <a16:creationId xmlns:a16="http://schemas.microsoft.com/office/drawing/2014/main" id="{564F2193-DCC1-593C-0066-4CE7944F8268}"/>
              </a:ext>
            </a:extLst>
          </p:cNvPr>
          <p:cNvCxnSpPr>
            <a:cxnSpLocks/>
          </p:cNvCxnSpPr>
          <p:nvPr/>
        </p:nvCxnSpPr>
        <p:spPr>
          <a:xfrm>
            <a:off x="6737765" y="2613133"/>
            <a:ext cx="1074585"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036B8C8-C80E-B27C-3B6F-D62E83BD38B2}"/>
              </a:ext>
            </a:extLst>
          </p:cNvPr>
          <p:cNvSpPr txBox="1"/>
          <p:nvPr/>
        </p:nvSpPr>
        <p:spPr>
          <a:xfrm>
            <a:off x="3065432" y="2028358"/>
            <a:ext cx="1624613" cy="584775"/>
          </a:xfrm>
          <a:prstGeom prst="rect">
            <a:avLst/>
          </a:prstGeom>
          <a:noFill/>
        </p:spPr>
        <p:txBody>
          <a:bodyPr wrap="square" rtlCol="0">
            <a:spAutoFit/>
          </a:bodyPr>
          <a:lstStyle/>
          <a:p>
            <a:r>
              <a:rPr lang="en-US" sz="3200">
                <a:solidFill>
                  <a:schemeClr val="bg1"/>
                </a:solidFill>
              </a:rPr>
              <a:t>detect</a:t>
            </a:r>
          </a:p>
        </p:txBody>
      </p:sp>
      <p:sp>
        <p:nvSpPr>
          <p:cNvPr id="13" name="TextBox 12">
            <a:extLst>
              <a:ext uri="{FF2B5EF4-FFF2-40B4-BE49-F238E27FC236}">
                <a16:creationId xmlns:a16="http://schemas.microsoft.com/office/drawing/2014/main" id="{0227595B-0F61-CC07-09C9-7B6F05055876}"/>
              </a:ext>
            </a:extLst>
          </p:cNvPr>
          <p:cNvSpPr txBox="1"/>
          <p:nvPr/>
        </p:nvSpPr>
        <p:spPr>
          <a:xfrm>
            <a:off x="6737765" y="1983680"/>
            <a:ext cx="1624613" cy="584775"/>
          </a:xfrm>
          <a:prstGeom prst="rect">
            <a:avLst/>
          </a:prstGeom>
          <a:noFill/>
        </p:spPr>
        <p:txBody>
          <a:bodyPr wrap="square" rtlCol="0">
            <a:spAutoFit/>
          </a:bodyPr>
          <a:lstStyle/>
          <a:p>
            <a:r>
              <a:rPr lang="en-US" sz="3200">
                <a:solidFill>
                  <a:schemeClr val="bg1"/>
                </a:solidFill>
              </a:rPr>
              <a:t>crop</a:t>
            </a:r>
          </a:p>
        </p:txBody>
      </p:sp>
      <p:cxnSp>
        <p:nvCxnSpPr>
          <p:cNvPr id="24" name="Straight Arrow Connector 23">
            <a:extLst>
              <a:ext uri="{FF2B5EF4-FFF2-40B4-BE49-F238E27FC236}">
                <a16:creationId xmlns:a16="http://schemas.microsoft.com/office/drawing/2014/main" id="{5B7F0977-F321-5A29-EEAD-07AA9B5E8B38}"/>
              </a:ext>
            </a:extLst>
          </p:cNvPr>
          <p:cNvCxnSpPr>
            <a:cxnSpLocks/>
          </p:cNvCxnSpPr>
          <p:nvPr/>
        </p:nvCxnSpPr>
        <p:spPr>
          <a:xfrm>
            <a:off x="9236462" y="2613133"/>
            <a:ext cx="1074585"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6455C8F-1AF8-3C6B-D10D-29055E1D26DF}"/>
              </a:ext>
            </a:extLst>
          </p:cNvPr>
          <p:cNvSpPr txBox="1"/>
          <p:nvPr/>
        </p:nvSpPr>
        <p:spPr>
          <a:xfrm>
            <a:off x="9236462" y="1983680"/>
            <a:ext cx="1624613" cy="584775"/>
          </a:xfrm>
          <a:prstGeom prst="rect">
            <a:avLst/>
          </a:prstGeom>
          <a:noFill/>
        </p:spPr>
        <p:txBody>
          <a:bodyPr wrap="square" rtlCol="0">
            <a:spAutoFit/>
          </a:bodyPr>
          <a:lstStyle/>
          <a:p>
            <a:r>
              <a:rPr lang="en-US" sz="3200">
                <a:solidFill>
                  <a:schemeClr val="bg1"/>
                </a:solidFill>
              </a:rPr>
              <a:t>gray</a:t>
            </a:r>
          </a:p>
        </p:txBody>
      </p:sp>
      <p:sp>
        <p:nvSpPr>
          <p:cNvPr id="26" name="TextBox 25">
            <a:extLst>
              <a:ext uri="{FF2B5EF4-FFF2-40B4-BE49-F238E27FC236}">
                <a16:creationId xmlns:a16="http://schemas.microsoft.com/office/drawing/2014/main" id="{375025BB-08D4-A275-60E8-FC873A2F9229}"/>
              </a:ext>
            </a:extLst>
          </p:cNvPr>
          <p:cNvSpPr txBox="1"/>
          <p:nvPr/>
        </p:nvSpPr>
        <p:spPr>
          <a:xfrm>
            <a:off x="10178988" y="4832235"/>
            <a:ext cx="2133600" cy="769441"/>
          </a:xfrm>
          <a:prstGeom prst="rect">
            <a:avLst/>
          </a:prstGeom>
          <a:noFill/>
        </p:spPr>
        <p:txBody>
          <a:bodyPr wrap="square" rtlCol="0">
            <a:spAutoFit/>
          </a:bodyPr>
          <a:lstStyle/>
          <a:p>
            <a:r>
              <a:rPr lang="en-US" sz="4400">
                <a:solidFill>
                  <a:schemeClr val="bg1"/>
                </a:solidFill>
              </a:rPr>
              <a:t>MODEL</a:t>
            </a:r>
          </a:p>
        </p:txBody>
      </p:sp>
      <p:cxnSp>
        <p:nvCxnSpPr>
          <p:cNvPr id="27" name="Straight Arrow Connector 26">
            <a:extLst>
              <a:ext uri="{FF2B5EF4-FFF2-40B4-BE49-F238E27FC236}">
                <a16:creationId xmlns:a16="http://schemas.microsoft.com/office/drawing/2014/main" id="{894D1E45-03CD-98E2-A326-B9B00FCE9E57}"/>
              </a:ext>
            </a:extLst>
          </p:cNvPr>
          <p:cNvCxnSpPr>
            <a:cxnSpLocks/>
          </p:cNvCxnSpPr>
          <p:nvPr/>
        </p:nvCxnSpPr>
        <p:spPr>
          <a:xfrm flipH="1" flipV="1">
            <a:off x="8804587" y="5194703"/>
            <a:ext cx="1276805" cy="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812B1E9-7CE1-9D69-DE00-8B63D6FDB9C7}"/>
              </a:ext>
            </a:extLst>
          </p:cNvPr>
          <p:cNvSpPr txBox="1"/>
          <p:nvPr/>
        </p:nvSpPr>
        <p:spPr>
          <a:xfrm>
            <a:off x="6999127" y="4832235"/>
            <a:ext cx="2133600" cy="769441"/>
          </a:xfrm>
          <a:prstGeom prst="rect">
            <a:avLst/>
          </a:prstGeom>
          <a:noFill/>
        </p:spPr>
        <p:txBody>
          <a:bodyPr wrap="square" rtlCol="0">
            <a:spAutoFit/>
          </a:bodyPr>
          <a:lstStyle/>
          <a:p>
            <a:r>
              <a:rPr lang="en-US" sz="4400">
                <a:solidFill>
                  <a:schemeClr val="bg1"/>
                </a:solidFill>
              </a:rPr>
              <a:t>LABEL</a:t>
            </a:r>
          </a:p>
        </p:txBody>
      </p:sp>
      <p:cxnSp>
        <p:nvCxnSpPr>
          <p:cNvPr id="29" name="Straight Arrow Connector 28">
            <a:extLst>
              <a:ext uri="{FF2B5EF4-FFF2-40B4-BE49-F238E27FC236}">
                <a16:creationId xmlns:a16="http://schemas.microsoft.com/office/drawing/2014/main" id="{450643DD-8921-A139-392C-1726FC95B8F6}"/>
              </a:ext>
            </a:extLst>
          </p:cNvPr>
          <p:cNvCxnSpPr>
            <a:cxnSpLocks/>
          </p:cNvCxnSpPr>
          <p:nvPr/>
        </p:nvCxnSpPr>
        <p:spPr>
          <a:xfrm>
            <a:off x="11042012" y="3268649"/>
            <a:ext cx="0" cy="131746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E86E908-9FD2-8F97-1162-EA36EC4FB14D}"/>
              </a:ext>
            </a:extLst>
          </p:cNvPr>
          <p:cNvSpPr txBox="1"/>
          <p:nvPr/>
        </p:nvSpPr>
        <p:spPr>
          <a:xfrm>
            <a:off x="9602410" y="3562900"/>
            <a:ext cx="1899821" cy="584775"/>
          </a:xfrm>
          <a:prstGeom prst="rect">
            <a:avLst/>
          </a:prstGeom>
          <a:noFill/>
        </p:spPr>
        <p:txBody>
          <a:bodyPr wrap="square" rtlCol="0">
            <a:spAutoFit/>
          </a:bodyPr>
          <a:lstStyle/>
          <a:p>
            <a:r>
              <a:rPr lang="en-US" sz="3200">
                <a:solidFill>
                  <a:schemeClr val="bg1"/>
                </a:solidFill>
              </a:rPr>
              <a:t>Flatten</a:t>
            </a:r>
          </a:p>
        </p:txBody>
      </p:sp>
      <p:pic>
        <p:nvPicPr>
          <p:cNvPr id="4098" name="Picture 2">
            <a:extLst>
              <a:ext uri="{FF2B5EF4-FFF2-40B4-BE49-F238E27FC236}">
                <a16:creationId xmlns:a16="http://schemas.microsoft.com/office/drawing/2014/main" id="{B038AF7F-AA58-52DF-7B40-1CC76091A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2320" y="1971050"/>
            <a:ext cx="108585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357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7D5BFFC-61D2-C2F7-196B-32C77D30D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0338" y="2519814"/>
            <a:ext cx="1588781" cy="20486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5A12A5-0502-0D60-5B42-94AD01BFF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53" y="2558871"/>
            <a:ext cx="1740257" cy="17402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07F51C1-904C-56B2-5042-D77D2C0097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534" y="4928678"/>
            <a:ext cx="1718017" cy="17040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2B175A9-BCD4-FF2B-D138-3EB04E7DC1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1442" y="4928678"/>
            <a:ext cx="1326570" cy="17040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B5AFF60-B46B-5B6C-1D0D-0C4EB52F28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7534" y="127015"/>
            <a:ext cx="1740257" cy="174025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85E37C1-2942-4EB9-360B-EF4AFE04EC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80336" y="165973"/>
            <a:ext cx="1588781" cy="2052659"/>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957A6FA6-06E8-14AA-58E0-EEBAF3331BD4}"/>
              </a:ext>
            </a:extLst>
          </p:cNvPr>
          <p:cNvCxnSpPr>
            <a:cxnSpLocks/>
          </p:cNvCxnSpPr>
          <p:nvPr/>
        </p:nvCxnSpPr>
        <p:spPr>
          <a:xfrm>
            <a:off x="4483223" y="1142377"/>
            <a:ext cx="2024785"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8F5EAA39-10F7-E97F-C0B2-ECF594F6C82B}"/>
              </a:ext>
            </a:extLst>
          </p:cNvPr>
          <p:cNvCxnSpPr>
            <a:cxnSpLocks/>
          </p:cNvCxnSpPr>
          <p:nvPr/>
        </p:nvCxnSpPr>
        <p:spPr>
          <a:xfrm>
            <a:off x="4483223" y="3576338"/>
            <a:ext cx="2024785"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5C821556-F0BD-8223-DB42-AD330D869B96}"/>
              </a:ext>
            </a:extLst>
          </p:cNvPr>
          <p:cNvCxnSpPr>
            <a:cxnSpLocks/>
          </p:cNvCxnSpPr>
          <p:nvPr/>
        </p:nvCxnSpPr>
        <p:spPr>
          <a:xfrm>
            <a:off x="4607511" y="5797234"/>
            <a:ext cx="2024785"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86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F7B5EE-3F71-E0B6-63B3-F4F59D0F18B9}"/>
              </a:ext>
            </a:extLst>
          </p:cNvPr>
          <p:cNvSpPr txBox="1"/>
          <p:nvPr/>
        </p:nvSpPr>
        <p:spPr>
          <a:xfrm>
            <a:off x="956795" y="233110"/>
            <a:ext cx="2956555" cy="584775"/>
          </a:xfrm>
          <a:prstGeom prst="rect">
            <a:avLst/>
          </a:prstGeom>
          <a:noFill/>
        </p:spPr>
        <p:txBody>
          <a:bodyPr wrap="square" rtlCol="0">
            <a:spAutoFit/>
          </a:bodyPr>
          <a:lstStyle/>
          <a:p>
            <a:r>
              <a:rPr lang="en-US" sz="3200">
                <a:solidFill>
                  <a:srgbClr val="CBAD6C"/>
                </a:solidFill>
              </a:rPr>
              <a:t>CROP FACE</a:t>
            </a:r>
          </a:p>
        </p:txBody>
      </p:sp>
      <p:grpSp>
        <p:nvGrpSpPr>
          <p:cNvPr id="4" name="Group 3">
            <a:extLst>
              <a:ext uri="{FF2B5EF4-FFF2-40B4-BE49-F238E27FC236}">
                <a16:creationId xmlns:a16="http://schemas.microsoft.com/office/drawing/2014/main" id="{02ABB672-1A75-F9D9-A0B0-D9C0ADB77C1E}"/>
              </a:ext>
            </a:extLst>
          </p:cNvPr>
          <p:cNvGrpSpPr/>
          <p:nvPr/>
        </p:nvGrpSpPr>
        <p:grpSpPr>
          <a:xfrm>
            <a:off x="106767" y="94145"/>
            <a:ext cx="794162" cy="921227"/>
            <a:chOff x="566351" y="168296"/>
            <a:chExt cx="1063720" cy="1233916"/>
          </a:xfrm>
        </p:grpSpPr>
        <p:sp>
          <p:nvSpPr>
            <p:cNvPr id="6" name="TextBox 5">
              <a:extLst>
                <a:ext uri="{FF2B5EF4-FFF2-40B4-BE49-F238E27FC236}">
                  <a16:creationId xmlns:a16="http://schemas.microsoft.com/office/drawing/2014/main" id="{4C88DE48-BBBA-2FB0-2B84-44E43572A05B}"/>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7" name="Hexagon 6">
              <a:extLst>
                <a:ext uri="{FF2B5EF4-FFF2-40B4-BE49-F238E27FC236}">
                  <a16:creationId xmlns:a16="http://schemas.microsoft.com/office/drawing/2014/main" id="{639786A2-F8FC-B00E-BF7F-0F8EC017B82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89C1095-695D-00B5-E221-DF9256549213}"/>
              </a:ext>
            </a:extLst>
          </p:cNvPr>
          <p:cNvSpPr txBox="1"/>
          <p:nvPr/>
        </p:nvSpPr>
        <p:spPr>
          <a:xfrm>
            <a:off x="10093911" y="1740023"/>
            <a:ext cx="1321578" cy="769441"/>
          </a:xfrm>
          <a:prstGeom prst="rect">
            <a:avLst/>
          </a:prstGeom>
          <a:noFill/>
        </p:spPr>
        <p:txBody>
          <a:bodyPr wrap="square" rtlCol="0">
            <a:spAutoFit/>
          </a:bodyPr>
          <a:lstStyle/>
          <a:p>
            <a:r>
              <a:rPr lang="en-US" sz="4400">
                <a:solidFill>
                  <a:schemeClr val="bg1"/>
                </a:solidFill>
              </a:rPr>
              <a:t>SVM</a:t>
            </a:r>
          </a:p>
        </p:txBody>
      </p:sp>
      <p:sp>
        <p:nvSpPr>
          <p:cNvPr id="8" name="TextBox 7">
            <a:extLst>
              <a:ext uri="{FF2B5EF4-FFF2-40B4-BE49-F238E27FC236}">
                <a16:creationId xmlns:a16="http://schemas.microsoft.com/office/drawing/2014/main" id="{0D6A320C-2D57-3092-7169-76DC8A532570}"/>
              </a:ext>
            </a:extLst>
          </p:cNvPr>
          <p:cNvSpPr txBox="1"/>
          <p:nvPr/>
        </p:nvSpPr>
        <p:spPr>
          <a:xfrm>
            <a:off x="10093911" y="5026242"/>
            <a:ext cx="1321578" cy="769441"/>
          </a:xfrm>
          <a:prstGeom prst="rect">
            <a:avLst/>
          </a:prstGeom>
          <a:noFill/>
        </p:spPr>
        <p:txBody>
          <a:bodyPr wrap="square" rtlCol="0">
            <a:spAutoFit/>
          </a:bodyPr>
          <a:lstStyle/>
          <a:p>
            <a:r>
              <a:rPr lang="en-US" sz="4400">
                <a:solidFill>
                  <a:schemeClr val="bg1"/>
                </a:solidFill>
              </a:rPr>
              <a:t>KNN</a:t>
            </a:r>
          </a:p>
        </p:txBody>
      </p:sp>
      <p:sp>
        <p:nvSpPr>
          <p:cNvPr id="11" name="Slide Number Placeholder 10">
            <a:extLst>
              <a:ext uri="{FF2B5EF4-FFF2-40B4-BE49-F238E27FC236}">
                <a16:creationId xmlns:a16="http://schemas.microsoft.com/office/drawing/2014/main" id="{D1E42714-6C35-F005-E870-8EC56C8699AE}"/>
              </a:ext>
            </a:extLst>
          </p:cNvPr>
          <p:cNvSpPr>
            <a:spLocks noGrp="1"/>
          </p:cNvSpPr>
          <p:nvPr>
            <p:ph type="sldNum" sz="quarter" idx="12"/>
          </p:nvPr>
        </p:nvSpPr>
        <p:spPr/>
        <p:txBody>
          <a:bodyPr/>
          <a:lstStyle/>
          <a:p>
            <a:fld id="{63E865EE-DC20-4B17-9EFE-758C239BBE65}" type="slidenum">
              <a:rPr lang="en-US" smtClean="0"/>
              <a:t>24</a:t>
            </a:fld>
            <a:endParaRPr lang="en-US"/>
          </a:p>
        </p:txBody>
      </p:sp>
      <p:pic>
        <p:nvPicPr>
          <p:cNvPr id="10" name="Picture 9">
            <a:extLst>
              <a:ext uri="{FF2B5EF4-FFF2-40B4-BE49-F238E27FC236}">
                <a16:creationId xmlns:a16="http://schemas.microsoft.com/office/drawing/2014/main" id="{38B98A8C-000B-251D-8626-52977A2AF5DE}"/>
              </a:ext>
            </a:extLst>
          </p:cNvPr>
          <p:cNvPicPr>
            <a:picLocks noChangeAspect="1"/>
          </p:cNvPicPr>
          <p:nvPr/>
        </p:nvPicPr>
        <p:blipFill>
          <a:blip r:embed="rId3"/>
          <a:stretch>
            <a:fillRect/>
          </a:stretch>
        </p:blipFill>
        <p:spPr>
          <a:xfrm>
            <a:off x="1179584" y="817885"/>
            <a:ext cx="4121894" cy="2896775"/>
          </a:xfrm>
          <a:prstGeom prst="rect">
            <a:avLst/>
          </a:prstGeom>
        </p:spPr>
      </p:pic>
      <p:pic>
        <p:nvPicPr>
          <p:cNvPr id="14" name="Picture 13">
            <a:extLst>
              <a:ext uri="{FF2B5EF4-FFF2-40B4-BE49-F238E27FC236}">
                <a16:creationId xmlns:a16="http://schemas.microsoft.com/office/drawing/2014/main" id="{6F1138A5-030C-C76D-ABFD-4187C759F7CC}"/>
              </a:ext>
            </a:extLst>
          </p:cNvPr>
          <p:cNvPicPr>
            <a:picLocks noChangeAspect="1"/>
          </p:cNvPicPr>
          <p:nvPr/>
        </p:nvPicPr>
        <p:blipFill>
          <a:blip r:embed="rId4"/>
          <a:stretch>
            <a:fillRect/>
          </a:stretch>
        </p:blipFill>
        <p:spPr>
          <a:xfrm>
            <a:off x="6693461" y="356068"/>
            <a:ext cx="3128720" cy="3151338"/>
          </a:xfrm>
          <a:prstGeom prst="rect">
            <a:avLst/>
          </a:prstGeom>
        </p:spPr>
      </p:pic>
      <p:pic>
        <p:nvPicPr>
          <p:cNvPr id="16" name="Picture 15">
            <a:extLst>
              <a:ext uri="{FF2B5EF4-FFF2-40B4-BE49-F238E27FC236}">
                <a16:creationId xmlns:a16="http://schemas.microsoft.com/office/drawing/2014/main" id="{1A6BFF96-F5C7-6B5A-535A-35804B84328A}"/>
              </a:ext>
            </a:extLst>
          </p:cNvPr>
          <p:cNvPicPr>
            <a:picLocks noChangeAspect="1"/>
          </p:cNvPicPr>
          <p:nvPr/>
        </p:nvPicPr>
        <p:blipFill>
          <a:blip r:embed="rId5"/>
          <a:stretch>
            <a:fillRect/>
          </a:stretch>
        </p:blipFill>
        <p:spPr>
          <a:xfrm>
            <a:off x="1179584" y="3714660"/>
            <a:ext cx="4121894" cy="2984819"/>
          </a:xfrm>
          <a:prstGeom prst="rect">
            <a:avLst/>
          </a:prstGeom>
        </p:spPr>
      </p:pic>
      <p:pic>
        <p:nvPicPr>
          <p:cNvPr id="18" name="Picture 17">
            <a:extLst>
              <a:ext uri="{FF2B5EF4-FFF2-40B4-BE49-F238E27FC236}">
                <a16:creationId xmlns:a16="http://schemas.microsoft.com/office/drawing/2014/main" id="{C823A376-3834-5439-6B36-40925E1A2AFD}"/>
              </a:ext>
            </a:extLst>
          </p:cNvPr>
          <p:cNvPicPr>
            <a:picLocks noChangeAspect="1"/>
          </p:cNvPicPr>
          <p:nvPr/>
        </p:nvPicPr>
        <p:blipFill>
          <a:blip r:embed="rId6"/>
          <a:stretch>
            <a:fillRect/>
          </a:stretch>
        </p:blipFill>
        <p:spPr>
          <a:xfrm>
            <a:off x="6693462" y="3650493"/>
            <a:ext cx="3128720" cy="3136152"/>
          </a:xfrm>
          <a:prstGeom prst="rect">
            <a:avLst/>
          </a:prstGeom>
        </p:spPr>
      </p:pic>
      <p:pic>
        <p:nvPicPr>
          <p:cNvPr id="5" name="Picture 4">
            <a:extLst>
              <a:ext uri="{FF2B5EF4-FFF2-40B4-BE49-F238E27FC236}">
                <a16:creationId xmlns:a16="http://schemas.microsoft.com/office/drawing/2014/main" id="{B810DCEE-08E2-8A51-A6B5-0B932B065FDF}"/>
              </a:ext>
            </a:extLst>
          </p:cNvPr>
          <p:cNvPicPr>
            <a:picLocks noChangeAspect="1"/>
          </p:cNvPicPr>
          <p:nvPr/>
        </p:nvPicPr>
        <p:blipFill>
          <a:blip r:embed="rId3"/>
          <a:stretch>
            <a:fillRect/>
          </a:stretch>
        </p:blipFill>
        <p:spPr>
          <a:xfrm>
            <a:off x="1200414" y="817885"/>
            <a:ext cx="4121894" cy="2896775"/>
          </a:xfrm>
          <a:prstGeom prst="rect">
            <a:avLst/>
          </a:prstGeom>
        </p:spPr>
      </p:pic>
      <p:pic>
        <p:nvPicPr>
          <p:cNvPr id="9" name="Picture 8">
            <a:extLst>
              <a:ext uri="{FF2B5EF4-FFF2-40B4-BE49-F238E27FC236}">
                <a16:creationId xmlns:a16="http://schemas.microsoft.com/office/drawing/2014/main" id="{472E44E9-C9C4-5551-37B3-1D666381F723}"/>
              </a:ext>
            </a:extLst>
          </p:cNvPr>
          <p:cNvPicPr>
            <a:picLocks noChangeAspect="1"/>
          </p:cNvPicPr>
          <p:nvPr/>
        </p:nvPicPr>
        <p:blipFill>
          <a:blip r:embed="rId5"/>
          <a:stretch>
            <a:fillRect/>
          </a:stretch>
        </p:blipFill>
        <p:spPr>
          <a:xfrm>
            <a:off x="1200414" y="3714660"/>
            <a:ext cx="4121894" cy="2984819"/>
          </a:xfrm>
          <a:prstGeom prst="rect">
            <a:avLst/>
          </a:prstGeom>
        </p:spPr>
      </p:pic>
      <p:pic>
        <p:nvPicPr>
          <p:cNvPr id="12" name="Picture 11">
            <a:extLst>
              <a:ext uri="{FF2B5EF4-FFF2-40B4-BE49-F238E27FC236}">
                <a16:creationId xmlns:a16="http://schemas.microsoft.com/office/drawing/2014/main" id="{9E316364-23DB-24A3-BD0A-58E3860D8A62}"/>
              </a:ext>
            </a:extLst>
          </p:cNvPr>
          <p:cNvPicPr>
            <a:picLocks noChangeAspect="1"/>
          </p:cNvPicPr>
          <p:nvPr/>
        </p:nvPicPr>
        <p:blipFill>
          <a:blip r:embed="rId6"/>
          <a:stretch>
            <a:fillRect/>
          </a:stretch>
        </p:blipFill>
        <p:spPr>
          <a:xfrm>
            <a:off x="6714292" y="3650493"/>
            <a:ext cx="3128720" cy="3136152"/>
          </a:xfrm>
          <a:prstGeom prst="rect">
            <a:avLst/>
          </a:prstGeom>
        </p:spPr>
      </p:pic>
    </p:spTree>
    <p:extLst>
      <p:ext uri="{BB962C8B-B14F-4D97-AF65-F5344CB8AC3E}">
        <p14:creationId xmlns:p14="http://schemas.microsoft.com/office/powerpoint/2010/main" val="2998130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F7B5EE-3F71-E0B6-63B3-F4F59D0F18B9}"/>
              </a:ext>
            </a:extLst>
          </p:cNvPr>
          <p:cNvSpPr txBox="1"/>
          <p:nvPr/>
        </p:nvSpPr>
        <p:spPr>
          <a:xfrm>
            <a:off x="1332715" y="365668"/>
            <a:ext cx="2956555" cy="584775"/>
          </a:xfrm>
          <a:prstGeom prst="rect">
            <a:avLst/>
          </a:prstGeom>
          <a:noFill/>
        </p:spPr>
        <p:txBody>
          <a:bodyPr wrap="square" rtlCol="0">
            <a:spAutoFit/>
          </a:bodyPr>
          <a:lstStyle/>
          <a:p>
            <a:r>
              <a:rPr lang="en-US" sz="3200">
                <a:solidFill>
                  <a:srgbClr val="CBAD6C"/>
                </a:solidFill>
              </a:rPr>
              <a:t>CROP FACE</a:t>
            </a:r>
          </a:p>
        </p:txBody>
      </p:sp>
      <p:grpSp>
        <p:nvGrpSpPr>
          <p:cNvPr id="4" name="Group 3">
            <a:extLst>
              <a:ext uri="{FF2B5EF4-FFF2-40B4-BE49-F238E27FC236}">
                <a16:creationId xmlns:a16="http://schemas.microsoft.com/office/drawing/2014/main" id="{02ABB672-1A75-F9D9-A0B0-D9C0ADB77C1E}"/>
              </a:ext>
            </a:extLst>
          </p:cNvPr>
          <p:cNvGrpSpPr/>
          <p:nvPr/>
        </p:nvGrpSpPr>
        <p:grpSpPr>
          <a:xfrm>
            <a:off x="482687" y="226703"/>
            <a:ext cx="794161" cy="921227"/>
            <a:chOff x="566351" y="168296"/>
            <a:chExt cx="1063720" cy="1233916"/>
          </a:xfrm>
        </p:grpSpPr>
        <p:sp>
          <p:nvSpPr>
            <p:cNvPr id="6" name="TextBox 5">
              <a:extLst>
                <a:ext uri="{FF2B5EF4-FFF2-40B4-BE49-F238E27FC236}">
                  <a16:creationId xmlns:a16="http://schemas.microsoft.com/office/drawing/2014/main" id="{4C88DE48-BBBA-2FB0-2B84-44E43572A05B}"/>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7" name="Hexagon 6">
              <a:extLst>
                <a:ext uri="{FF2B5EF4-FFF2-40B4-BE49-F238E27FC236}">
                  <a16:creationId xmlns:a16="http://schemas.microsoft.com/office/drawing/2014/main" id="{639786A2-F8FC-B00E-BF7F-0F8EC017B82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person with blonde hair&#10;&#10;Description automatically generated with low confidence">
            <a:extLst>
              <a:ext uri="{FF2B5EF4-FFF2-40B4-BE49-F238E27FC236}">
                <a16:creationId xmlns:a16="http://schemas.microsoft.com/office/drawing/2014/main" id="{24B4E225-B149-A07C-EEEA-CC26C6968C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69" y="1315801"/>
            <a:ext cx="2120211" cy="2594665"/>
          </a:xfrm>
          <a:prstGeom prst="rect">
            <a:avLst/>
          </a:prstGeom>
        </p:spPr>
      </p:pic>
      <p:pic>
        <p:nvPicPr>
          <p:cNvPr id="21" name="Picture 20" descr="A close up of a person&#10;&#10;Description automatically generated with medium confidence">
            <a:extLst>
              <a:ext uri="{FF2B5EF4-FFF2-40B4-BE49-F238E27FC236}">
                <a16:creationId xmlns:a16="http://schemas.microsoft.com/office/drawing/2014/main" id="{E16D11FF-6F55-A468-9F11-52E49B5D7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8278" y="2069211"/>
            <a:ext cx="1087844" cy="1087844"/>
          </a:xfrm>
          <a:prstGeom prst="rect">
            <a:avLst/>
          </a:prstGeom>
        </p:spPr>
      </p:pic>
      <p:cxnSp>
        <p:nvCxnSpPr>
          <p:cNvPr id="23" name="Straight Arrow Connector 22">
            <a:extLst>
              <a:ext uri="{FF2B5EF4-FFF2-40B4-BE49-F238E27FC236}">
                <a16:creationId xmlns:a16="http://schemas.microsoft.com/office/drawing/2014/main" id="{91062BF4-5BEF-0B9C-4FF5-E0D551AB1ACA}"/>
              </a:ext>
            </a:extLst>
          </p:cNvPr>
          <p:cNvCxnSpPr>
            <a:cxnSpLocks/>
          </p:cNvCxnSpPr>
          <p:nvPr/>
        </p:nvCxnSpPr>
        <p:spPr>
          <a:xfrm>
            <a:off x="3065432" y="2642429"/>
            <a:ext cx="1698592"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82303D-ECA7-D62D-FCC2-2C4B44231556}"/>
              </a:ext>
            </a:extLst>
          </p:cNvPr>
          <p:cNvSpPr txBox="1"/>
          <p:nvPr/>
        </p:nvSpPr>
        <p:spPr>
          <a:xfrm>
            <a:off x="9184936" y="4991108"/>
            <a:ext cx="2133600" cy="769441"/>
          </a:xfrm>
          <a:prstGeom prst="rect">
            <a:avLst/>
          </a:prstGeom>
          <a:noFill/>
        </p:spPr>
        <p:txBody>
          <a:bodyPr wrap="square" rtlCol="0">
            <a:spAutoFit/>
          </a:bodyPr>
          <a:lstStyle/>
          <a:p>
            <a:r>
              <a:rPr lang="en-US" sz="4400">
                <a:solidFill>
                  <a:schemeClr val="bg1"/>
                </a:solidFill>
              </a:rPr>
              <a:t>MODEL</a:t>
            </a:r>
          </a:p>
        </p:txBody>
      </p:sp>
      <p:sp>
        <p:nvSpPr>
          <p:cNvPr id="14" name="TextBox 13">
            <a:extLst>
              <a:ext uri="{FF2B5EF4-FFF2-40B4-BE49-F238E27FC236}">
                <a16:creationId xmlns:a16="http://schemas.microsoft.com/office/drawing/2014/main" id="{FC9EFFAF-C36D-93CD-469E-7458A6B2E6D3}"/>
              </a:ext>
            </a:extLst>
          </p:cNvPr>
          <p:cNvSpPr txBox="1"/>
          <p:nvPr/>
        </p:nvSpPr>
        <p:spPr>
          <a:xfrm>
            <a:off x="5356640" y="4991108"/>
            <a:ext cx="2133600" cy="769441"/>
          </a:xfrm>
          <a:prstGeom prst="rect">
            <a:avLst/>
          </a:prstGeom>
          <a:noFill/>
        </p:spPr>
        <p:txBody>
          <a:bodyPr wrap="square" rtlCol="0">
            <a:spAutoFit/>
          </a:bodyPr>
          <a:lstStyle/>
          <a:p>
            <a:r>
              <a:rPr lang="en-US" sz="4400">
                <a:solidFill>
                  <a:schemeClr val="bg1"/>
                </a:solidFill>
              </a:rPr>
              <a:t>LABEL</a:t>
            </a:r>
          </a:p>
        </p:txBody>
      </p:sp>
      <p:cxnSp>
        <p:nvCxnSpPr>
          <p:cNvPr id="15" name="Straight Arrow Connector 14">
            <a:extLst>
              <a:ext uri="{FF2B5EF4-FFF2-40B4-BE49-F238E27FC236}">
                <a16:creationId xmlns:a16="http://schemas.microsoft.com/office/drawing/2014/main" id="{0302FC06-10CB-2330-13F6-4648D0995D2D}"/>
              </a:ext>
            </a:extLst>
          </p:cNvPr>
          <p:cNvCxnSpPr>
            <a:cxnSpLocks/>
          </p:cNvCxnSpPr>
          <p:nvPr/>
        </p:nvCxnSpPr>
        <p:spPr>
          <a:xfrm flipH="1" flipV="1">
            <a:off x="7131880" y="5362143"/>
            <a:ext cx="1691563" cy="1306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C057895-3583-9251-D42B-3200C67DFCD0}"/>
              </a:ext>
            </a:extLst>
          </p:cNvPr>
          <p:cNvSpPr>
            <a:spLocks noGrp="1"/>
          </p:cNvSpPr>
          <p:nvPr>
            <p:ph type="sldNum" sz="quarter" idx="12"/>
          </p:nvPr>
        </p:nvSpPr>
        <p:spPr/>
        <p:txBody>
          <a:bodyPr/>
          <a:lstStyle/>
          <a:p>
            <a:fld id="{63E865EE-DC20-4B17-9EFE-758C239BBE65}" type="slidenum">
              <a:rPr lang="en-US" smtClean="0"/>
              <a:t>25</a:t>
            </a:fld>
            <a:endParaRPr lang="en-US"/>
          </a:p>
        </p:txBody>
      </p:sp>
      <p:pic>
        <p:nvPicPr>
          <p:cNvPr id="8" name="Picture 7" descr="A person with blonde hair&#10;&#10;Description automatically generated with low confidence">
            <a:extLst>
              <a:ext uri="{FF2B5EF4-FFF2-40B4-BE49-F238E27FC236}">
                <a16:creationId xmlns:a16="http://schemas.microsoft.com/office/drawing/2014/main" id="{15E566D6-F886-1E71-DF08-801C88600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1669" y="1315801"/>
            <a:ext cx="2120211" cy="2594665"/>
          </a:xfrm>
          <a:prstGeom prst="rect">
            <a:avLst/>
          </a:prstGeom>
        </p:spPr>
      </p:pic>
      <p:sp>
        <p:nvSpPr>
          <p:cNvPr id="11" name="Frame 10">
            <a:extLst>
              <a:ext uri="{FF2B5EF4-FFF2-40B4-BE49-F238E27FC236}">
                <a16:creationId xmlns:a16="http://schemas.microsoft.com/office/drawing/2014/main" id="{B151BB3D-EEE9-0D5E-6201-0FCF8C6AFF63}"/>
              </a:ext>
            </a:extLst>
          </p:cNvPr>
          <p:cNvSpPr/>
          <p:nvPr/>
        </p:nvSpPr>
        <p:spPr>
          <a:xfrm>
            <a:off x="5418468" y="1751539"/>
            <a:ext cx="1116485" cy="1246313"/>
          </a:xfrm>
          <a:prstGeom prst="frame">
            <a:avLst>
              <a:gd name="adj1" fmla="val 15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8" name="Straight Arrow Connector 17">
            <a:extLst>
              <a:ext uri="{FF2B5EF4-FFF2-40B4-BE49-F238E27FC236}">
                <a16:creationId xmlns:a16="http://schemas.microsoft.com/office/drawing/2014/main" id="{564F2193-DCC1-593C-0066-4CE7944F8268}"/>
              </a:ext>
            </a:extLst>
          </p:cNvPr>
          <p:cNvCxnSpPr>
            <a:cxnSpLocks/>
          </p:cNvCxnSpPr>
          <p:nvPr/>
        </p:nvCxnSpPr>
        <p:spPr>
          <a:xfrm>
            <a:off x="7412468" y="2630050"/>
            <a:ext cx="1698592"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A293AD2-4BFB-541A-097D-73AEED3A6628}"/>
              </a:ext>
            </a:extLst>
          </p:cNvPr>
          <p:cNvCxnSpPr>
            <a:cxnSpLocks/>
          </p:cNvCxnSpPr>
          <p:nvPr/>
        </p:nvCxnSpPr>
        <p:spPr>
          <a:xfrm>
            <a:off x="9982200" y="3411870"/>
            <a:ext cx="0" cy="157923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2949D56-82D6-6C47-D5E0-BFFC000C31A9}"/>
              </a:ext>
            </a:extLst>
          </p:cNvPr>
          <p:cNvSpPr txBox="1"/>
          <p:nvPr/>
        </p:nvSpPr>
        <p:spPr>
          <a:xfrm>
            <a:off x="10093911" y="3752856"/>
            <a:ext cx="1624613" cy="584775"/>
          </a:xfrm>
          <a:prstGeom prst="rect">
            <a:avLst/>
          </a:prstGeom>
          <a:noFill/>
        </p:spPr>
        <p:txBody>
          <a:bodyPr wrap="square" rtlCol="0">
            <a:spAutoFit/>
          </a:bodyPr>
          <a:lstStyle/>
          <a:p>
            <a:r>
              <a:rPr lang="en-US" sz="3200">
                <a:solidFill>
                  <a:schemeClr val="bg1"/>
                </a:solidFill>
              </a:rPr>
              <a:t>Resize</a:t>
            </a:r>
          </a:p>
        </p:txBody>
      </p:sp>
      <p:sp>
        <p:nvSpPr>
          <p:cNvPr id="12" name="TextBox 11">
            <a:extLst>
              <a:ext uri="{FF2B5EF4-FFF2-40B4-BE49-F238E27FC236}">
                <a16:creationId xmlns:a16="http://schemas.microsoft.com/office/drawing/2014/main" id="{2036B8C8-C80E-B27C-3B6F-D62E83BD38B2}"/>
              </a:ext>
            </a:extLst>
          </p:cNvPr>
          <p:cNvSpPr txBox="1"/>
          <p:nvPr/>
        </p:nvSpPr>
        <p:spPr>
          <a:xfrm>
            <a:off x="3139411" y="1952168"/>
            <a:ext cx="1624613" cy="584775"/>
          </a:xfrm>
          <a:prstGeom prst="rect">
            <a:avLst/>
          </a:prstGeom>
          <a:noFill/>
        </p:spPr>
        <p:txBody>
          <a:bodyPr wrap="square" rtlCol="0">
            <a:spAutoFit/>
          </a:bodyPr>
          <a:lstStyle/>
          <a:p>
            <a:r>
              <a:rPr lang="en-US" sz="3200">
                <a:solidFill>
                  <a:schemeClr val="bg1"/>
                </a:solidFill>
              </a:rPr>
              <a:t>detect</a:t>
            </a:r>
          </a:p>
        </p:txBody>
      </p:sp>
      <p:sp>
        <p:nvSpPr>
          <p:cNvPr id="13" name="TextBox 12">
            <a:extLst>
              <a:ext uri="{FF2B5EF4-FFF2-40B4-BE49-F238E27FC236}">
                <a16:creationId xmlns:a16="http://schemas.microsoft.com/office/drawing/2014/main" id="{0227595B-0F61-CC07-09C9-7B6F05055876}"/>
              </a:ext>
            </a:extLst>
          </p:cNvPr>
          <p:cNvSpPr txBox="1"/>
          <p:nvPr/>
        </p:nvSpPr>
        <p:spPr>
          <a:xfrm>
            <a:off x="7708956" y="1866892"/>
            <a:ext cx="1624613" cy="584775"/>
          </a:xfrm>
          <a:prstGeom prst="rect">
            <a:avLst/>
          </a:prstGeom>
          <a:noFill/>
        </p:spPr>
        <p:txBody>
          <a:bodyPr wrap="square" rtlCol="0">
            <a:spAutoFit/>
          </a:bodyPr>
          <a:lstStyle/>
          <a:p>
            <a:r>
              <a:rPr lang="en-US" sz="3200">
                <a:solidFill>
                  <a:schemeClr val="bg1"/>
                </a:solidFill>
              </a:rPr>
              <a:t>crop</a:t>
            </a:r>
          </a:p>
        </p:txBody>
      </p:sp>
    </p:spTree>
    <p:extLst>
      <p:ext uri="{BB962C8B-B14F-4D97-AF65-F5344CB8AC3E}">
        <p14:creationId xmlns:p14="http://schemas.microsoft.com/office/powerpoint/2010/main" val="4281031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9B1250-D5D3-DBA4-75C3-ECB52FD3723E}"/>
              </a:ext>
            </a:extLst>
          </p:cNvPr>
          <p:cNvSpPr txBox="1"/>
          <p:nvPr/>
        </p:nvSpPr>
        <p:spPr>
          <a:xfrm>
            <a:off x="956795" y="233110"/>
            <a:ext cx="2956555" cy="584775"/>
          </a:xfrm>
          <a:prstGeom prst="rect">
            <a:avLst/>
          </a:prstGeom>
          <a:noFill/>
        </p:spPr>
        <p:txBody>
          <a:bodyPr wrap="square" rtlCol="0">
            <a:spAutoFit/>
          </a:bodyPr>
          <a:lstStyle/>
          <a:p>
            <a:r>
              <a:rPr lang="en-US" sz="3200">
                <a:solidFill>
                  <a:srgbClr val="CBAD6C"/>
                </a:solidFill>
              </a:rPr>
              <a:t>CROP FACE</a:t>
            </a:r>
          </a:p>
        </p:txBody>
      </p:sp>
      <p:grpSp>
        <p:nvGrpSpPr>
          <p:cNvPr id="5" name="Group 4">
            <a:extLst>
              <a:ext uri="{FF2B5EF4-FFF2-40B4-BE49-F238E27FC236}">
                <a16:creationId xmlns:a16="http://schemas.microsoft.com/office/drawing/2014/main" id="{A3C0B69B-2EA5-C4C3-607E-18F3FA5B2195}"/>
              </a:ext>
            </a:extLst>
          </p:cNvPr>
          <p:cNvGrpSpPr/>
          <p:nvPr/>
        </p:nvGrpSpPr>
        <p:grpSpPr>
          <a:xfrm>
            <a:off x="106767" y="94145"/>
            <a:ext cx="794161" cy="921227"/>
            <a:chOff x="566351" y="168296"/>
            <a:chExt cx="1063720" cy="1233916"/>
          </a:xfrm>
        </p:grpSpPr>
        <p:sp>
          <p:nvSpPr>
            <p:cNvPr id="8" name="TextBox 7">
              <a:extLst>
                <a:ext uri="{FF2B5EF4-FFF2-40B4-BE49-F238E27FC236}">
                  <a16:creationId xmlns:a16="http://schemas.microsoft.com/office/drawing/2014/main" id="{B1433EF5-303D-86F3-882C-2C241325CD0C}"/>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9" name="Hexagon 8">
              <a:extLst>
                <a:ext uri="{FF2B5EF4-FFF2-40B4-BE49-F238E27FC236}">
                  <a16:creationId xmlns:a16="http://schemas.microsoft.com/office/drawing/2014/main" id="{9BB6DB39-E7DC-B861-AB49-A57B2AA7B96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E3B4114E-7F5B-EED4-2826-9EE0F9B01A67}"/>
              </a:ext>
            </a:extLst>
          </p:cNvPr>
          <p:cNvSpPr txBox="1"/>
          <p:nvPr/>
        </p:nvSpPr>
        <p:spPr>
          <a:xfrm>
            <a:off x="9685536" y="1740023"/>
            <a:ext cx="1873189" cy="769441"/>
          </a:xfrm>
          <a:prstGeom prst="rect">
            <a:avLst/>
          </a:prstGeom>
          <a:noFill/>
        </p:spPr>
        <p:txBody>
          <a:bodyPr wrap="square" rtlCol="0">
            <a:spAutoFit/>
          </a:bodyPr>
          <a:lstStyle/>
          <a:p>
            <a:r>
              <a:rPr lang="en-US" sz="4400">
                <a:solidFill>
                  <a:schemeClr val="bg1"/>
                </a:solidFill>
              </a:rPr>
              <a:t>VGG16</a:t>
            </a:r>
          </a:p>
        </p:txBody>
      </p:sp>
      <p:sp>
        <p:nvSpPr>
          <p:cNvPr id="4" name="TextBox 3">
            <a:extLst>
              <a:ext uri="{FF2B5EF4-FFF2-40B4-BE49-F238E27FC236}">
                <a16:creationId xmlns:a16="http://schemas.microsoft.com/office/drawing/2014/main" id="{FFFC535C-AE77-2016-5B50-E6D404476976}"/>
              </a:ext>
            </a:extLst>
          </p:cNvPr>
          <p:cNvSpPr txBox="1"/>
          <p:nvPr/>
        </p:nvSpPr>
        <p:spPr>
          <a:xfrm>
            <a:off x="9685537" y="5026242"/>
            <a:ext cx="2592280" cy="769441"/>
          </a:xfrm>
          <a:prstGeom prst="rect">
            <a:avLst/>
          </a:prstGeom>
          <a:noFill/>
        </p:spPr>
        <p:txBody>
          <a:bodyPr wrap="square" rtlCol="0">
            <a:spAutoFit/>
          </a:bodyPr>
          <a:lstStyle/>
          <a:p>
            <a:r>
              <a:rPr lang="en-US" sz="4400">
                <a:solidFill>
                  <a:schemeClr val="bg1"/>
                </a:solidFill>
              </a:rPr>
              <a:t>ResNet50</a:t>
            </a:r>
          </a:p>
        </p:txBody>
      </p:sp>
      <p:sp>
        <p:nvSpPr>
          <p:cNvPr id="7" name="Slide Number Placeholder 6">
            <a:extLst>
              <a:ext uri="{FF2B5EF4-FFF2-40B4-BE49-F238E27FC236}">
                <a16:creationId xmlns:a16="http://schemas.microsoft.com/office/drawing/2014/main" id="{6C3089AC-A59A-6853-89BA-2561FE2144E8}"/>
              </a:ext>
            </a:extLst>
          </p:cNvPr>
          <p:cNvSpPr>
            <a:spLocks noGrp="1"/>
          </p:cNvSpPr>
          <p:nvPr>
            <p:ph type="sldNum" sz="quarter" idx="12"/>
          </p:nvPr>
        </p:nvSpPr>
        <p:spPr/>
        <p:txBody>
          <a:bodyPr/>
          <a:lstStyle/>
          <a:p>
            <a:fld id="{63E865EE-DC20-4B17-9EFE-758C239BBE65}" type="slidenum">
              <a:rPr lang="en-US" smtClean="0"/>
              <a:t>26</a:t>
            </a:fld>
            <a:endParaRPr lang="en-US"/>
          </a:p>
        </p:txBody>
      </p:sp>
      <p:pic>
        <p:nvPicPr>
          <p:cNvPr id="10" name="Picture 9">
            <a:extLst>
              <a:ext uri="{FF2B5EF4-FFF2-40B4-BE49-F238E27FC236}">
                <a16:creationId xmlns:a16="http://schemas.microsoft.com/office/drawing/2014/main" id="{568D3059-C5A8-3200-7850-444FD41D37E1}"/>
              </a:ext>
            </a:extLst>
          </p:cNvPr>
          <p:cNvPicPr>
            <a:picLocks noChangeAspect="1"/>
          </p:cNvPicPr>
          <p:nvPr/>
        </p:nvPicPr>
        <p:blipFill>
          <a:blip r:embed="rId3"/>
          <a:stretch>
            <a:fillRect/>
          </a:stretch>
        </p:blipFill>
        <p:spPr>
          <a:xfrm>
            <a:off x="6185017" y="554758"/>
            <a:ext cx="3119722" cy="2930648"/>
          </a:xfrm>
          <a:prstGeom prst="rect">
            <a:avLst/>
          </a:prstGeom>
        </p:spPr>
      </p:pic>
      <p:pic>
        <p:nvPicPr>
          <p:cNvPr id="13" name="Picture 12">
            <a:extLst>
              <a:ext uri="{FF2B5EF4-FFF2-40B4-BE49-F238E27FC236}">
                <a16:creationId xmlns:a16="http://schemas.microsoft.com/office/drawing/2014/main" id="{6088388D-D3C2-3428-313C-0420634993B3}"/>
              </a:ext>
            </a:extLst>
          </p:cNvPr>
          <p:cNvPicPr>
            <a:picLocks noChangeAspect="1"/>
          </p:cNvPicPr>
          <p:nvPr/>
        </p:nvPicPr>
        <p:blipFill>
          <a:blip r:embed="rId4"/>
          <a:stretch>
            <a:fillRect/>
          </a:stretch>
        </p:blipFill>
        <p:spPr>
          <a:xfrm>
            <a:off x="1174031" y="735295"/>
            <a:ext cx="4163222" cy="2883117"/>
          </a:xfrm>
          <a:prstGeom prst="rect">
            <a:avLst/>
          </a:prstGeom>
        </p:spPr>
      </p:pic>
      <p:pic>
        <p:nvPicPr>
          <p:cNvPr id="16" name="Picture 15">
            <a:extLst>
              <a:ext uri="{FF2B5EF4-FFF2-40B4-BE49-F238E27FC236}">
                <a16:creationId xmlns:a16="http://schemas.microsoft.com/office/drawing/2014/main" id="{7A33C992-FFCD-3D47-9F71-860F9E0DFDF9}"/>
              </a:ext>
            </a:extLst>
          </p:cNvPr>
          <p:cNvPicPr>
            <a:picLocks noChangeAspect="1"/>
          </p:cNvPicPr>
          <p:nvPr/>
        </p:nvPicPr>
        <p:blipFill>
          <a:blip r:embed="rId5"/>
          <a:stretch>
            <a:fillRect/>
          </a:stretch>
        </p:blipFill>
        <p:spPr>
          <a:xfrm>
            <a:off x="6185017" y="3676900"/>
            <a:ext cx="3119722" cy="2962160"/>
          </a:xfrm>
          <a:prstGeom prst="rect">
            <a:avLst/>
          </a:prstGeom>
        </p:spPr>
      </p:pic>
      <p:pic>
        <p:nvPicPr>
          <p:cNvPr id="18" name="Picture 17">
            <a:extLst>
              <a:ext uri="{FF2B5EF4-FFF2-40B4-BE49-F238E27FC236}">
                <a16:creationId xmlns:a16="http://schemas.microsoft.com/office/drawing/2014/main" id="{08388653-545D-3917-53C2-75EB561DFB3C}"/>
              </a:ext>
            </a:extLst>
          </p:cNvPr>
          <p:cNvPicPr>
            <a:picLocks noChangeAspect="1"/>
          </p:cNvPicPr>
          <p:nvPr/>
        </p:nvPicPr>
        <p:blipFill>
          <a:blip r:embed="rId6"/>
          <a:stretch>
            <a:fillRect/>
          </a:stretch>
        </p:blipFill>
        <p:spPr>
          <a:xfrm>
            <a:off x="1104553" y="3723811"/>
            <a:ext cx="4232700" cy="2997663"/>
          </a:xfrm>
          <a:prstGeom prst="rect">
            <a:avLst/>
          </a:prstGeom>
        </p:spPr>
      </p:pic>
    </p:spTree>
    <p:extLst>
      <p:ext uri="{BB962C8B-B14F-4D97-AF65-F5344CB8AC3E}">
        <p14:creationId xmlns:p14="http://schemas.microsoft.com/office/powerpoint/2010/main" val="3740117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9B1250-D5D3-DBA4-75C3-ECB52FD3723E}"/>
              </a:ext>
            </a:extLst>
          </p:cNvPr>
          <p:cNvSpPr txBox="1"/>
          <p:nvPr/>
        </p:nvSpPr>
        <p:spPr>
          <a:xfrm>
            <a:off x="956795" y="233110"/>
            <a:ext cx="6582994" cy="523220"/>
          </a:xfrm>
          <a:prstGeom prst="rect">
            <a:avLst/>
          </a:prstGeom>
          <a:noFill/>
        </p:spPr>
        <p:txBody>
          <a:bodyPr wrap="square" rtlCol="0">
            <a:spAutoFit/>
          </a:bodyPr>
          <a:lstStyle/>
          <a:p>
            <a:r>
              <a:rPr lang="en-US" sz="2800">
                <a:solidFill>
                  <a:srgbClr val="CBAD6C"/>
                </a:solidFill>
              </a:rPr>
              <a:t>CROP FACE – DEEP FEATURE – VGG16</a:t>
            </a:r>
          </a:p>
        </p:txBody>
      </p:sp>
      <p:grpSp>
        <p:nvGrpSpPr>
          <p:cNvPr id="5" name="Group 4">
            <a:extLst>
              <a:ext uri="{FF2B5EF4-FFF2-40B4-BE49-F238E27FC236}">
                <a16:creationId xmlns:a16="http://schemas.microsoft.com/office/drawing/2014/main" id="{A3C0B69B-2EA5-C4C3-607E-18F3FA5B2195}"/>
              </a:ext>
            </a:extLst>
          </p:cNvPr>
          <p:cNvGrpSpPr/>
          <p:nvPr/>
        </p:nvGrpSpPr>
        <p:grpSpPr>
          <a:xfrm>
            <a:off x="106767" y="94145"/>
            <a:ext cx="794161" cy="921227"/>
            <a:chOff x="566351" y="168296"/>
            <a:chExt cx="1063720" cy="1233916"/>
          </a:xfrm>
        </p:grpSpPr>
        <p:sp>
          <p:nvSpPr>
            <p:cNvPr id="8" name="TextBox 7">
              <a:extLst>
                <a:ext uri="{FF2B5EF4-FFF2-40B4-BE49-F238E27FC236}">
                  <a16:creationId xmlns:a16="http://schemas.microsoft.com/office/drawing/2014/main" id="{B1433EF5-303D-86F3-882C-2C241325CD0C}"/>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9" name="Hexagon 8">
              <a:extLst>
                <a:ext uri="{FF2B5EF4-FFF2-40B4-BE49-F238E27FC236}">
                  <a16:creationId xmlns:a16="http://schemas.microsoft.com/office/drawing/2014/main" id="{9BB6DB39-E7DC-B861-AB49-A57B2AA7B96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A5B1FD21-5DA9-9241-EF88-000C392B137A}"/>
              </a:ext>
            </a:extLst>
          </p:cNvPr>
          <p:cNvSpPr txBox="1"/>
          <p:nvPr/>
        </p:nvSpPr>
        <p:spPr>
          <a:xfrm>
            <a:off x="10688714" y="1740023"/>
            <a:ext cx="1321578" cy="769441"/>
          </a:xfrm>
          <a:prstGeom prst="rect">
            <a:avLst/>
          </a:prstGeom>
          <a:noFill/>
        </p:spPr>
        <p:txBody>
          <a:bodyPr wrap="square" rtlCol="0">
            <a:spAutoFit/>
          </a:bodyPr>
          <a:lstStyle/>
          <a:p>
            <a:r>
              <a:rPr lang="en-US" sz="4400">
                <a:solidFill>
                  <a:schemeClr val="bg1"/>
                </a:solidFill>
              </a:rPr>
              <a:t>SVM</a:t>
            </a:r>
          </a:p>
        </p:txBody>
      </p:sp>
      <p:sp>
        <p:nvSpPr>
          <p:cNvPr id="6" name="TextBox 5">
            <a:extLst>
              <a:ext uri="{FF2B5EF4-FFF2-40B4-BE49-F238E27FC236}">
                <a16:creationId xmlns:a16="http://schemas.microsoft.com/office/drawing/2014/main" id="{FBC73B8E-06DF-ABF5-DA71-9CABD9F28B2E}"/>
              </a:ext>
            </a:extLst>
          </p:cNvPr>
          <p:cNvSpPr txBox="1"/>
          <p:nvPr/>
        </p:nvSpPr>
        <p:spPr>
          <a:xfrm>
            <a:off x="10688714" y="5026242"/>
            <a:ext cx="1321578" cy="769441"/>
          </a:xfrm>
          <a:prstGeom prst="rect">
            <a:avLst/>
          </a:prstGeom>
          <a:noFill/>
        </p:spPr>
        <p:txBody>
          <a:bodyPr wrap="square" rtlCol="0">
            <a:spAutoFit/>
          </a:bodyPr>
          <a:lstStyle/>
          <a:p>
            <a:r>
              <a:rPr lang="en-US" sz="4400">
                <a:solidFill>
                  <a:schemeClr val="bg1"/>
                </a:solidFill>
              </a:rPr>
              <a:t>KNN</a:t>
            </a:r>
          </a:p>
        </p:txBody>
      </p:sp>
      <p:sp>
        <p:nvSpPr>
          <p:cNvPr id="11" name="Slide Number Placeholder 10">
            <a:extLst>
              <a:ext uri="{FF2B5EF4-FFF2-40B4-BE49-F238E27FC236}">
                <a16:creationId xmlns:a16="http://schemas.microsoft.com/office/drawing/2014/main" id="{8D82EFD4-5757-84DC-83DE-508228D382CD}"/>
              </a:ext>
            </a:extLst>
          </p:cNvPr>
          <p:cNvSpPr>
            <a:spLocks noGrp="1"/>
          </p:cNvSpPr>
          <p:nvPr>
            <p:ph type="sldNum" sz="quarter" idx="12"/>
          </p:nvPr>
        </p:nvSpPr>
        <p:spPr/>
        <p:txBody>
          <a:bodyPr/>
          <a:lstStyle/>
          <a:p>
            <a:fld id="{63E865EE-DC20-4B17-9EFE-758C239BBE65}" type="slidenum">
              <a:rPr lang="en-US" smtClean="0"/>
              <a:t>27</a:t>
            </a:fld>
            <a:endParaRPr lang="en-US"/>
          </a:p>
        </p:txBody>
      </p:sp>
      <p:pic>
        <p:nvPicPr>
          <p:cNvPr id="13" name="Picture 12">
            <a:extLst>
              <a:ext uri="{FF2B5EF4-FFF2-40B4-BE49-F238E27FC236}">
                <a16:creationId xmlns:a16="http://schemas.microsoft.com/office/drawing/2014/main" id="{0495FABD-85C6-A53E-422D-5949B0068569}"/>
              </a:ext>
            </a:extLst>
          </p:cNvPr>
          <p:cNvPicPr>
            <a:picLocks noChangeAspect="1"/>
          </p:cNvPicPr>
          <p:nvPr/>
        </p:nvPicPr>
        <p:blipFill>
          <a:blip r:embed="rId2"/>
          <a:stretch>
            <a:fillRect/>
          </a:stretch>
        </p:blipFill>
        <p:spPr>
          <a:xfrm>
            <a:off x="1405626" y="924425"/>
            <a:ext cx="3850607" cy="2673148"/>
          </a:xfrm>
          <a:prstGeom prst="rect">
            <a:avLst/>
          </a:prstGeom>
        </p:spPr>
      </p:pic>
      <p:pic>
        <p:nvPicPr>
          <p:cNvPr id="15" name="Picture 14">
            <a:extLst>
              <a:ext uri="{FF2B5EF4-FFF2-40B4-BE49-F238E27FC236}">
                <a16:creationId xmlns:a16="http://schemas.microsoft.com/office/drawing/2014/main" id="{A97DBC06-B055-D387-5813-977A877679C5}"/>
              </a:ext>
            </a:extLst>
          </p:cNvPr>
          <p:cNvPicPr>
            <a:picLocks noChangeAspect="1"/>
          </p:cNvPicPr>
          <p:nvPr/>
        </p:nvPicPr>
        <p:blipFill>
          <a:blip r:embed="rId3"/>
          <a:stretch>
            <a:fillRect/>
          </a:stretch>
        </p:blipFill>
        <p:spPr>
          <a:xfrm>
            <a:off x="1405626" y="3704112"/>
            <a:ext cx="3905301" cy="2673147"/>
          </a:xfrm>
          <a:prstGeom prst="rect">
            <a:avLst/>
          </a:prstGeom>
        </p:spPr>
      </p:pic>
      <p:pic>
        <p:nvPicPr>
          <p:cNvPr id="17" name="Picture 16">
            <a:extLst>
              <a:ext uri="{FF2B5EF4-FFF2-40B4-BE49-F238E27FC236}">
                <a16:creationId xmlns:a16="http://schemas.microsoft.com/office/drawing/2014/main" id="{8688F3E6-3910-2830-04AD-2F3A7F68E4E7}"/>
              </a:ext>
            </a:extLst>
          </p:cNvPr>
          <p:cNvPicPr>
            <a:picLocks noChangeAspect="1"/>
          </p:cNvPicPr>
          <p:nvPr/>
        </p:nvPicPr>
        <p:blipFill>
          <a:blip r:embed="rId4"/>
          <a:stretch>
            <a:fillRect/>
          </a:stretch>
        </p:blipFill>
        <p:spPr>
          <a:xfrm>
            <a:off x="7017313" y="471609"/>
            <a:ext cx="3166702" cy="3018966"/>
          </a:xfrm>
          <a:prstGeom prst="rect">
            <a:avLst/>
          </a:prstGeom>
        </p:spPr>
      </p:pic>
      <p:pic>
        <p:nvPicPr>
          <p:cNvPr id="19" name="Picture 18">
            <a:extLst>
              <a:ext uri="{FF2B5EF4-FFF2-40B4-BE49-F238E27FC236}">
                <a16:creationId xmlns:a16="http://schemas.microsoft.com/office/drawing/2014/main" id="{673B2ECE-1278-4E56-6549-4436FDBF4B65}"/>
              </a:ext>
            </a:extLst>
          </p:cNvPr>
          <p:cNvPicPr>
            <a:picLocks noChangeAspect="1"/>
          </p:cNvPicPr>
          <p:nvPr/>
        </p:nvPicPr>
        <p:blipFill>
          <a:blip r:embed="rId5"/>
          <a:stretch>
            <a:fillRect/>
          </a:stretch>
        </p:blipFill>
        <p:spPr>
          <a:xfrm>
            <a:off x="7037185" y="3597573"/>
            <a:ext cx="3146830" cy="2965718"/>
          </a:xfrm>
          <a:prstGeom prst="rect">
            <a:avLst/>
          </a:prstGeom>
        </p:spPr>
      </p:pic>
    </p:spTree>
    <p:extLst>
      <p:ext uri="{BB962C8B-B14F-4D97-AF65-F5344CB8AC3E}">
        <p14:creationId xmlns:p14="http://schemas.microsoft.com/office/powerpoint/2010/main" val="434370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9B1250-D5D3-DBA4-75C3-ECB52FD3723E}"/>
              </a:ext>
            </a:extLst>
          </p:cNvPr>
          <p:cNvSpPr txBox="1"/>
          <p:nvPr/>
        </p:nvSpPr>
        <p:spPr>
          <a:xfrm>
            <a:off x="956795" y="233110"/>
            <a:ext cx="6582994" cy="523220"/>
          </a:xfrm>
          <a:prstGeom prst="rect">
            <a:avLst/>
          </a:prstGeom>
          <a:noFill/>
        </p:spPr>
        <p:txBody>
          <a:bodyPr wrap="square" rtlCol="0">
            <a:spAutoFit/>
          </a:bodyPr>
          <a:lstStyle/>
          <a:p>
            <a:r>
              <a:rPr lang="en-US" sz="2800">
                <a:solidFill>
                  <a:srgbClr val="CBAD6C"/>
                </a:solidFill>
              </a:rPr>
              <a:t>CROP FACE – DEEP FEATURE – ResNet50</a:t>
            </a:r>
          </a:p>
        </p:txBody>
      </p:sp>
      <p:grpSp>
        <p:nvGrpSpPr>
          <p:cNvPr id="5" name="Group 4">
            <a:extLst>
              <a:ext uri="{FF2B5EF4-FFF2-40B4-BE49-F238E27FC236}">
                <a16:creationId xmlns:a16="http://schemas.microsoft.com/office/drawing/2014/main" id="{A3C0B69B-2EA5-C4C3-607E-18F3FA5B2195}"/>
              </a:ext>
            </a:extLst>
          </p:cNvPr>
          <p:cNvGrpSpPr/>
          <p:nvPr/>
        </p:nvGrpSpPr>
        <p:grpSpPr>
          <a:xfrm>
            <a:off x="106767" y="94145"/>
            <a:ext cx="794161" cy="921227"/>
            <a:chOff x="566351" y="168296"/>
            <a:chExt cx="1063720" cy="1233916"/>
          </a:xfrm>
        </p:grpSpPr>
        <p:sp>
          <p:nvSpPr>
            <p:cNvPr id="8" name="TextBox 7">
              <a:extLst>
                <a:ext uri="{FF2B5EF4-FFF2-40B4-BE49-F238E27FC236}">
                  <a16:creationId xmlns:a16="http://schemas.microsoft.com/office/drawing/2014/main" id="{B1433EF5-303D-86F3-882C-2C241325CD0C}"/>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9" name="Hexagon 8">
              <a:extLst>
                <a:ext uri="{FF2B5EF4-FFF2-40B4-BE49-F238E27FC236}">
                  <a16:creationId xmlns:a16="http://schemas.microsoft.com/office/drawing/2014/main" id="{9BB6DB39-E7DC-B861-AB49-A57B2AA7B96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Slide Number Placeholder 10">
            <a:extLst>
              <a:ext uri="{FF2B5EF4-FFF2-40B4-BE49-F238E27FC236}">
                <a16:creationId xmlns:a16="http://schemas.microsoft.com/office/drawing/2014/main" id="{8D82EFD4-5757-84DC-83DE-508228D382CD}"/>
              </a:ext>
            </a:extLst>
          </p:cNvPr>
          <p:cNvSpPr>
            <a:spLocks noGrp="1"/>
          </p:cNvSpPr>
          <p:nvPr>
            <p:ph type="sldNum" sz="quarter" idx="12"/>
          </p:nvPr>
        </p:nvSpPr>
        <p:spPr/>
        <p:txBody>
          <a:bodyPr/>
          <a:lstStyle/>
          <a:p>
            <a:fld id="{63E865EE-DC20-4B17-9EFE-758C239BBE65}" type="slidenum">
              <a:rPr lang="en-US" smtClean="0"/>
              <a:t>28</a:t>
            </a:fld>
            <a:endParaRPr lang="en-US"/>
          </a:p>
        </p:txBody>
      </p:sp>
      <p:pic>
        <p:nvPicPr>
          <p:cNvPr id="7" name="Picture 6">
            <a:extLst>
              <a:ext uri="{FF2B5EF4-FFF2-40B4-BE49-F238E27FC236}">
                <a16:creationId xmlns:a16="http://schemas.microsoft.com/office/drawing/2014/main" id="{2E17852C-184A-F1D4-B40A-56BC10430F6D}"/>
              </a:ext>
            </a:extLst>
          </p:cNvPr>
          <p:cNvPicPr>
            <a:picLocks noChangeAspect="1"/>
          </p:cNvPicPr>
          <p:nvPr/>
        </p:nvPicPr>
        <p:blipFill>
          <a:blip r:embed="rId2"/>
          <a:stretch>
            <a:fillRect/>
          </a:stretch>
        </p:blipFill>
        <p:spPr>
          <a:xfrm>
            <a:off x="771181" y="877925"/>
            <a:ext cx="4249693" cy="2934035"/>
          </a:xfrm>
          <a:prstGeom prst="rect">
            <a:avLst/>
          </a:prstGeom>
        </p:spPr>
      </p:pic>
      <p:pic>
        <p:nvPicPr>
          <p:cNvPr id="12" name="Picture 11">
            <a:extLst>
              <a:ext uri="{FF2B5EF4-FFF2-40B4-BE49-F238E27FC236}">
                <a16:creationId xmlns:a16="http://schemas.microsoft.com/office/drawing/2014/main" id="{81AA0C7F-C7B5-DBF6-9FDE-34E61A09DA1D}"/>
              </a:ext>
            </a:extLst>
          </p:cNvPr>
          <p:cNvPicPr>
            <a:picLocks noChangeAspect="1"/>
          </p:cNvPicPr>
          <p:nvPr/>
        </p:nvPicPr>
        <p:blipFill>
          <a:blip r:embed="rId3"/>
          <a:stretch>
            <a:fillRect/>
          </a:stretch>
        </p:blipFill>
        <p:spPr>
          <a:xfrm>
            <a:off x="6626113" y="654205"/>
            <a:ext cx="3047276" cy="2865891"/>
          </a:xfrm>
          <a:prstGeom prst="rect">
            <a:avLst/>
          </a:prstGeom>
        </p:spPr>
      </p:pic>
      <p:pic>
        <p:nvPicPr>
          <p:cNvPr id="20" name="Picture 19">
            <a:extLst>
              <a:ext uri="{FF2B5EF4-FFF2-40B4-BE49-F238E27FC236}">
                <a16:creationId xmlns:a16="http://schemas.microsoft.com/office/drawing/2014/main" id="{B35DBC7D-4985-BF7A-0DEB-0D0B3CB17BA5}"/>
              </a:ext>
            </a:extLst>
          </p:cNvPr>
          <p:cNvPicPr>
            <a:picLocks noChangeAspect="1"/>
          </p:cNvPicPr>
          <p:nvPr/>
        </p:nvPicPr>
        <p:blipFill>
          <a:blip r:embed="rId4"/>
          <a:stretch>
            <a:fillRect/>
          </a:stretch>
        </p:blipFill>
        <p:spPr>
          <a:xfrm>
            <a:off x="771181" y="3868256"/>
            <a:ext cx="4267812" cy="2895600"/>
          </a:xfrm>
          <a:prstGeom prst="rect">
            <a:avLst/>
          </a:prstGeom>
        </p:spPr>
      </p:pic>
      <p:pic>
        <p:nvPicPr>
          <p:cNvPr id="22" name="Picture 21">
            <a:extLst>
              <a:ext uri="{FF2B5EF4-FFF2-40B4-BE49-F238E27FC236}">
                <a16:creationId xmlns:a16="http://schemas.microsoft.com/office/drawing/2014/main" id="{5BE19EE4-1D11-F176-2CD0-DE60E258D14C}"/>
              </a:ext>
            </a:extLst>
          </p:cNvPr>
          <p:cNvPicPr>
            <a:picLocks noChangeAspect="1"/>
          </p:cNvPicPr>
          <p:nvPr/>
        </p:nvPicPr>
        <p:blipFill>
          <a:blip r:embed="rId5"/>
          <a:stretch>
            <a:fillRect/>
          </a:stretch>
        </p:blipFill>
        <p:spPr>
          <a:xfrm>
            <a:off x="6626114" y="3792132"/>
            <a:ext cx="3047276" cy="2971724"/>
          </a:xfrm>
          <a:prstGeom prst="rect">
            <a:avLst/>
          </a:prstGeom>
        </p:spPr>
      </p:pic>
      <p:sp>
        <p:nvSpPr>
          <p:cNvPr id="23" name="TextBox 22">
            <a:extLst>
              <a:ext uri="{FF2B5EF4-FFF2-40B4-BE49-F238E27FC236}">
                <a16:creationId xmlns:a16="http://schemas.microsoft.com/office/drawing/2014/main" id="{DE9741F9-60CF-E0D8-70D8-4D3B3FDA3CE7}"/>
              </a:ext>
            </a:extLst>
          </p:cNvPr>
          <p:cNvSpPr txBox="1"/>
          <p:nvPr/>
        </p:nvSpPr>
        <p:spPr>
          <a:xfrm>
            <a:off x="10688714" y="1740023"/>
            <a:ext cx="1321578" cy="769441"/>
          </a:xfrm>
          <a:prstGeom prst="rect">
            <a:avLst/>
          </a:prstGeom>
          <a:noFill/>
        </p:spPr>
        <p:txBody>
          <a:bodyPr wrap="square" rtlCol="0">
            <a:spAutoFit/>
          </a:bodyPr>
          <a:lstStyle/>
          <a:p>
            <a:r>
              <a:rPr lang="en-US" sz="4400">
                <a:solidFill>
                  <a:schemeClr val="bg1"/>
                </a:solidFill>
              </a:rPr>
              <a:t>SVM</a:t>
            </a:r>
          </a:p>
        </p:txBody>
      </p:sp>
      <p:sp>
        <p:nvSpPr>
          <p:cNvPr id="24" name="TextBox 23">
            <a:extLst>
              <a:ext uri="{FF2B5EF4-FFF2-40B4-BE49-F238E27FC236}">
                <a16:creationId xmlns:a16="http://schemas.microsoft.com/office/drawing/2014/main" id="{58A2F1C1-6FFA-729A-ED87-52F00ADE19FE}"/>
              </a:ext>
            </a:extLst>
          </p:cNvPr>
          <p:cNvSpPr txBox="1"/>
          <p:nvPr/>
        </p:nvSpPr>
        <p:spPr>
          <a:xfrm>
            <a:off x="10688714" y="5026242"/>
            <a:ext cx="1321578" cy="769441"/>
          </a:xfrm>
          <a:prstGeom prst="rect">
            <a:avLst/>
          </a:prstGeom>
          <a:noFill/>
        </p:spPr>
        <p:txBody>
          <a:bodyPr wrap="square" rtlCol="0">
            <a:spAutoFit/>
          </a:bodyPr>
          <a:lstStyle/>
          <a:p>
            <a:r>
              <a:rPr lang="en-US" sz="4400">
                <a:solidFill>
                  <a:schemeClr val="bg1"/>
                </a:solidFill>
              </a:rPr>
              <a:t>KNN</a:t>
            </a:r>
          </a:p>
        </p:txBody>
      </p:sp>
    </p:spTree>
    <p:extLst>
      <p:ext uri="{BB962C8B-B14F-4D97-AF65-F5344CB8AC3E}">
        <p14:creationId xmlns:p14="http://schemas.microsoft.com/office/powerpoint/2010/main" val="2774252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FC26AC-3F57-9B59-1D46-0D2FC738CF49}"/>
              </a:ext>
            </a:extLst>
          </p:cNvPr>
          <p:cNvSpPr txBox="1"/>
          <p:nvPr/>
        </p:nvSpPr>
        <p:spPr>
          <a:xfrm>
            <a:off x="1332715" y="365668"/>
            <a:ext cx="2956555" cy="584775"/>
          </a:xfrm>
          <a:prstGeom prst="rect">
            <a:avLst/>
          </a:prstGeom>
          <a:noFill/>
        </p:spPr>
        <p:txBody>
          <a:bodyPr wrap="square" rtlCol="0">
            <a:spAutoFit/>
          </a:bodyPr>
          <a:lstStyle/>
          <a:p>
            <a:r>
              <a:rPr lang="en-US" sz="3200">
                <a:solidFill>
                  <a:srgbClr val="CBAD6C"/>
                </a:solidFill>
              </a:rPr>
              <a:t>LAND MARK</a:t>
            </a:r>
          </a:p>
        </p:txBody>
      </p:sp>
      <p:grpSp>
        <p:nvGrpSpPr>
          <p:cNvPr id="7" name="Group 6">
            <a:extLst>
              <a:ext uri="{FF2B5EF4-FFF2-40B4-BE49-F238E27FC236}">
                <a16:creationId xmlns:a16="http://schemas.microsoft.com/office/drawing/2014/main" id="{D1ED66E3-A41B-4226-BB71-04449343BF81}"/>
              </a:ext>
            </a:extLst>
          </p:cNvPr>
          <p:cNvGrpSpPr/>
          <p:nvPr/>
        </p:nvGrpSpPr>
        <p:grpSpPr>
          <a:xfrm>
            <a:off x="482687" y="226703"/>
            <a:ext cx="794161" cy="921227"/>
            <a:chOff x="566351" y="168296"/>
            <a:chExt cx="1063720" cy="1233916"/>
          </a:xfrm>
        </p:grpSpPr>
        <p:sp>
          <p:nvSpPr>
            <p:cNvPr id="8" name="TextBox 7">
              <a:extLst>
                <a:ext uri="{FF2B5EF4-FFF2-40B4-BE49-F238E27FC236}">
                  <a16:creationId xmlns:a16="http://schemas.microsoft.com/office/drawing/2014/main" id="{0B6F198F-830A-92DD-D2DA-249E9A1D0E4A}"/>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3</a:t>
              </a:r>
            </a:p>
          </p:txBody>
        </p:sp>
        <p:sp>
          <p:nvSpPr>
            <p:cNvPr id="9" name="Hexagon 8">
              <a:extLst>
                <a:ext uri="{FF2B5EF4-FFF2-40B4-BE49-F238E27FC236}">
                  <a16:creationId xmlns:a16="http://schemas.microsoft.com/office/drawing/2014/main" id="{95E90600-4AF4-BCD1-453A-3DC624FA4C6D}"/>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AutoShape 2" descr="Do you find square face women attractive? Why or why not? - Quora">
            <a:extLst>
              <a:ext uri="{FF2B5EF4-FFF2-40B4-BE49-F238E27FC236}">
                <a16:creationId xmlns:a16="http://schemas.microsoft.com/office/drawing/2014/main" id="{2D75E79A-C7FD-9B29-8B18-1184413DC886}"/>
              </a:ext>
            </a:extLst>
          </p:cNvPr>
          <p:cNvSpPr>
            <a:spLocks noChangeAspect="1" noChangeArrowheads="1"/>
          </p:cNvSpPr>
          <p:nvPr/>
        </p:nvSpPr>
        <p:spPr bwMode="auto">
          <a:xfrm>
            <a:off x="6071937" y="30561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1" name="Straight Arrow Connector 10">
            <a:extLst>
              <a:ext uri="{FF2B5EF4-FFF2-40B4-BE49-F238E27FC236}">
                <a16:creationId xmlns:a16="http://schemas.microsoft.com/office/drawing/2014/main" id="{D1769C93-6EEB-06AF-6805-56C0476A27CC}"/>
              </a:ext>
            </a:extLst>
          </p:cNvPr>
          <p:cNvCxnSpPr>
            <a:cxnSpLocks/>
          </p:cNvCxnSpPr>
          <p:nvPr/>
        </p:nvCxnSpPr>
        <p:spPr>
          <a:xfrm>
            <a:off x="2595838" y="2836711"/>
            <a:ext cx="946368"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87FEA0D-1171-5C62-8D44-C65AA9651CD1}"/>
              </a:ext>
            </a:extLst>
          </p:cNvPr>
          <p:cNvCxnSpPr>
            <a:cxnSpLocks/>
          </p:cNvCxnSpPr>
          <p:nvPr/>
        </p:nvCxnSpPr>
        <p:spPr>
          <a:xfrm>
            <a:off x="5600500" y="2806548"/>
            <a:ext cx="846869"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3C176FA-BD94-D4B1-EB07-5D6A9093DBEA}"/>
              </a:ext>
            </a:extLst>
          </p:cNvPr>
          <p:cNvSpPr txBox="1"/>
          <p:nvPr/>
        </p:nvSpPr>
        <p:spPr>
          <a:xfrm>
            <a:off x="9404497" y="4830674"/>
            <a:ext cx="3256548" cy="1384995"/>
          </a:xfrm>
          <a:prstGeom prst="rect">
            <a:avLst/>
          </a:prstGeom>
          <a:noFill/>
        </p:spPr>
        <p:txBody>
          <a:bodyPr wrap="square" rtlCol="0">
            <a:spAutoFit/>
          </a:bodyPr>
          <a:lstStyle/>
          <a:p>
            <a:r>
              <a:rPr lang="en-US" sz="2800" dirty="0">
                <a:solidFill>
                  <a:schemeClr val="bg1"/>
                </a:solidFill>
              </a:rPr>
              <a:t>[D1,D2,D3,</a:t>
            </a:r>
          </a:p>
          <a:p>
            <a:r>
              <a:rPr lang="en-US" sz="2800" dirty="0">
                <a:solidFill>
                  <a:schemeClr val="bg1"/>
                </a:solidFill>
              </a:rPr>
              <a:t>D4,D5,D6,</a:t>
            </a:r>
          </a:p>
          <a:p>
            <a:r>
              <a:rPr lang="en-US" sz="2800" dirty="0">
                <a:solidFill>
                  <a:schemeClr val="bg1"/>
                </a:solidFill>
              </a:rPr>
              <a:t>A1,A2,A3,…]</a:t>
            </a:r>
          </a:p>
        </p:txBody>
      </p:sp>
      <p:sp>
        <p:nvSpPr>
          <p:cNvPr id="16" name="TextBox 15">
            <a:extLst>
              <a:ext uri="{FF2B5EF4-FFF2-40B4-BE49-F238E27FC236}">
                <a16:creationId xmlns:a16="http://schemas.microsoft.com/office/drawing/2014/main" id="{08BBC03C-AB6E-4746-1760-5E61925C43C5}"/>
              </a:ext>
            </a:extLst>
          </p:cNvPr>
          <p:cNvSpPr txBox="1"/>
          <p:nvPr/>
        </p:nvSpPr>
        <p:spPr>
          <a:xfrm>
            <a:off x="5157537" y="5385119"/>
            <a:ext cx="2133600" cy="707886"/>
          </a:xfrm>
          <a:prstGeom prst="rect">
            <a:avLst/>
          </a:prstGeom>
          <a:noFill/>
        </p:spPr>
        <p:txBody>
          <a:bodyPr wrap="square" rtlCol="0">
            <a:spAutoFit/>
          </a:bodyPr>
          <a:lstStyle/>
          <a:p>
            <a:r>
              <a:rPr lang="en-US" sz="4000">
                <a:solidFill>
                  <a:schemeClr val="bg1"/>
                </a:solidFill>
              </a:rPr>
              <a:t>PROCESS</a:t>
            </a:r>
          </a:p>
        </p:txBody>
      </p:sp>
      <p:cxnSp>
        <p:nvCxnSpPr>
          <p:cNvPr id="17" name="Straight Arrow Connector 16">
            <a:extLst>
              <a:ext uri="{FF2B5EF4-FFF2-40B4-BE49-F238E27FC236}">
                <a16:creationId xmlns:a16="http://schemas.microsoft.com/office/drawing/2014/main" id="{4F7678B4-E239-DBF7-D0CD-542F93E142EA}"/>
              </a:ext>
            </a:extLst>
          </p:cNvPr>
          <p:cNvCxnSpPr>
            <a:cxnSpLocks/>
          </p:cNvCxnSpPr>
          <p:nvPr/>
        </p:nvCxnSpPr>
        <p:spPr>
          <a:xfrm flipH="1">
            <a:off x="3306837" y="5783399"/>
            <a:ext cx="1494127"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DC0586-DCA3-FD01-2878-9CC62AD3E641}"/>
              </a:ext>
            </a:extLst>
          </p:cNvPr>
          <p:cNvSpPr txBox="1"/>
          <p:nvPr/>
        </p:nvSpPr>
        <p:spPr>
          <a:xfrm>
            <a:off x="1529038" y="5385119"/>
            <a:ext cx="2133600" cy="769441"/>
          </a:xfrm>
          <a:prstGeom prst="rect">
            <a:avLst/>
          </a:prstGeom>
          <a:noFill/>
        </p:spPr>
        <p:txBody>
          <a:bodyPr wrap="square" rtlCol="0">
            <a:spAutoFit/>
          </a:bodyPr>
          <a:lstStyle/>
          <a:p>
            <a:r>
              <a:rPr lang="en-US" sz="4400">
                <a:solidFill>
                  <a:schemeClr val="bg1"/>
                </a:solidFill>
              </a:rPr>
              <a:t>LABEL</a:t>
            </a:r>
          </a:p>
        </p:txBody>
      </p:sp>
      <p:cxnSp>
        <p:nvCxnSpPr>
          <p:cNvPr id="19" name="Straight Arrow Connector 18">
            <a:extLst>
              <a:ext uri="{FF2B5EF4-FFF2-40B4-BE49-F238E27FC236}">
                <a16:creationId xmlns:a16="http://schemas.microsoft.com/office/drawing/2014/main" id="{D50EFEF1-F24C-6F1C-3181-19E2423A542E}"/>
              </a:ext>
            </a:extLst>
          </p:cNvPr>
          <p:cNvCxnSpPr>
            <a:cxnSpLocks/>
          </p:cNvCxnSpPr>
          <p:nvPr/>
        </p:nvCxnSpPr>
        <p:spPr>
          <a:xfrm flipH="1">
            <a:off x="7435416" y="5739062"/>
            <a:ext cx="1477265"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32A70A89-3822-5BC3-711A-5F43EEC754B8}"/>
              </a:ext>
            </a:extLst>
          </p:cNvPr>
          <p:cNvSpPr>
            <a:spLocks noGrp="1"/>
          </p:cNvSpPr>
          <p:nvPr>
            <p:ph type="sldNum" sz="quarter" idx="12"/>
          </p:nvPr>
        </p:nvSpPr>
        <p:spPr/>
        <p:txBody>
          <a:bodyPr/>
          <a:lstStyle/>
          <a:p>
            <a:fld id="{63E865EE-DC20-4B17-9EFE-758C239BBE65}" type="slidenum">
              <a:rPr lang="en-US" smtClean="0"/>
              <a:t>29</a:t>
            </a:fld>
            <a:endParaRPr lang="en-US"/>
          </a:p>
        </p:txBody>
      </p:sp>
      <p:cxnSp>
        <p:nvCxnSpPr>
          <p:cNvPr id="23" name="Straight Arrow Connector 22">
            <a:extLst>
              <a:ext uri="{FF2B5EF4-FFF2-40B4-BE49-F238E27FC236}">
                <a16:creationId xmlns:a16="http://schemas.microsoft.com/office/drawing/2014/main" id="{99C0418E-2C54-3ADE-3E3A-03576871528C}"/>
              </a:ext>
            </a:extLst>
          </p:cNvPr>
          <p:cNvCxnSpPr>
            <a:cxnSpLocks/>
          </p:cNvCxnSpPr>
          <p:nvPr/>
        </p:nvCxnSpPr>
        <p:spPr>
          <a:xfrm>
            <a:off x="8409417" y="2849077"/>
            <a:ext cx="846869"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795A487-68B9-D31F-FD4E-E47D50011DBD}"/>
              </a:ext>
            </a:extLst>
          </p:cNvPr>
          <p:cNvCxnSpPr>
            <a:cxnSpLocks/>
          </p:cNvCxnSpPr>
          <p:nvPr/>
        </p:nvCxnSpPr>
        <p:spPr>
          <a:xfrm>
            <a:off x="10173307" y="3927462"/>
            <a:ext cx="0" cy="90321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person, wall, indoor, posing&#10;&#10;Description automatically generated">
            <a:extLst>
              <a:ext uri="{FF2B5EF4-FFF2-40B4-BE49-F238E27FC236}">
                <a16:creationId xmlns:a16="http://schemas.microsoft.com/office/drawing/2014/main" id="{875C9BB9-1E7D-8535-B6A9-3E9B732F4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71" y="1261073"/>
            <a:ext cx="2191887" cy="2974394"/>
          </a:xfrm>
          <a:prstGeom prst="rect">
            <a:avLst/>
          </a:prstGeom>
        </p:spPr>
      </p:pic>
      <p:pic>
        <p:nvPicPr>
          <p:cNvPr id="5" name="Picture 2">
            <a:extLst>
              <a:ext uri="{FF2B5EF4-FFF2-40B4-BE49-F238E27FC236}">
                <a16:creationId xmlns:a16="http://schemas.microsoft.com/office/drawing/2014/main" id="{57B978F4-6761-852E-38AB-992E1FD4B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038" y="1851957"/>
            <a:ext cx="1734907" cy="17349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53197A6D-4BC1-6FE3-DF92-F18F91BFB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287" y="1851957"/>
            <a:ext cx="1734906" cy="17349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0A888B8-C3A6-C773-D35F-71F666DEB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6162" y="1851957"/>
            <a:ext cx="1734907" cy="1734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46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3B14E-4353-961E-E5E9-8E10CB9D75B3}"/>
              </a:ext>
            </a:extLst>
          </p:cNvPr>
          <p:cNvSpPr txBox="1"/>
          <p:nvPr/>
        </p:nvSpPr>
        <p:spPr>
          <a:xfrm>
            <a:off x="2834468" y="2685451"/>
            <a:ext cx="8129454" cy="1015663"/>
          </a:xfrm>
          <a:prstGeom prst="rect">
            <a:avLst/>
          </a:prstGeom>
          <a:noFill/>
        </p:spPr>
        <p:txBody>
          <a:bodyPr wrap="square" rtlCol="0">
            <a:spAutoFit/>
          </a:bodyPr>
          <a:lstStyle/>
          <a:p>
            <a:r>
              <a:rPr lang="en-US" sz="6000">
                <a:solidFill>
                  <a:srgbClr val="CBAD6C"/>
                </a:solidFill>
                <a:latin typeface="Times New Roman" panose="02020603050405020304" pitchFamily="18" charset="0"/>
                <a:cs typeface="Times New Roman" panose="02020603050405020304" pitchFamily="18" charset="0"/>
              </a:rPr>
              <a:t>GIỚI THIỆU BÀI TOÁN</a:t>
            </a:r>
          </a:p>
        </p:txBody>
      </p:sp>
      <p:grpSp>
        <p:nvGrpSpPr>
          <p:cNvPr id="6" name="Group 5">
            <a:extLst>
              <a:ext uri="{FF2B5EF4-FFF2-40B4-BE49-F238E27FC236}">
                <a16:creationId xmlns:a16="http://schemas.microsoft.com/office/drawing/2014/main" id="{7667C4B1-F9DD-2483-81F3-D0CE897C1C1B}"/>
              </a:ext>
            </a:extLst>
          </p:cNvPr>
          <p:cNvGrpSpPr/>
          <p:nvPr/>
        </p:nvGrpSpPr>
        <p:grpSpPr>
          <a:xfrm>
            <a:off x="1371585" y="2393063"/>
            <a:ext cx="1379688" cy="1600438"/>
            <a:chOff x="376094" y="209521"/>
            <a:chExt cx="1847990" cy="2143670"/>
          </a:xfrm>
        </p:grpSpPr>
        <p:sp>
          <p:nvSpPr>
            <p:cNvPr id="8" name="TextBox 7">
              <a:extLst>
                <a:ext uri="{FF2B5EF4-FFF2-40B4-BE49-F238E27FC236}">
                  <a16:creationId xmlns:a16="http://schemas.microsoft.com/office/drawing/2014/main" id="{9FDB167A-2141-6C95-2327-990A55EC3443}"/>
                </a:ext>
              </a:extLst>
            </p:cNvPr>
            <p:cNvSpPr txBox="1"/>
            <p:nvPr/>
          </p:nvSpPr>
          <p:spPr>
            <a:xfrm>
              <a:off x="941471" y="316726"/>
              <a:ext cx="764802" cy="1772650"/>
            </a:xfrm>
            <a:prstGeom prst="rect">
              <a:avLst/>
            </a:prstGeom>
            <a:noFill/>
          </p:spPr>
          <p:txBody>
            <a:bodyPr wrap="square" rtlCol="0">
              <a:spAutoFit/>
            </a:bodyPr>
            <a:lstStyle/>
            <a:p>
              <a:r>
                <a:rPr lang="en-US" sz="8000">
                  <a:solidFill>
                    <a:schemeClr val="bg1"/>
                  </a:solidFill>
                  <a:latin typeface="Times New Roman" panose="02020603050405020304" pitchFamily="18" charset="0"/>
                  <a:cs typeface="Times New Roman" panose="02020603050405020304" pitchFamily="18" charset="0"/>
                </a:rPr>
                <a:t>I</a:t>
              </a:r>
            </a:p>
          </p:txBody>
        </p:sp>
        <p:sp>
          <p:nvSpPr>
            <p:cNvPr id="9" name="Hexagon 8">
              <a:extLst>
                <a:ext uri="{FF2B5EF4-FFF2-40B4-BE49-F238E27FC236}">
                  <a16:creationId xmlns:a16="http://schemas.microsoft.com/office/drawing/2014/main" id="{01C0BA1A-3263-0F72-24A7-3F09F1D39D78}"/>
                </a:ext>
              </a:extLst>
            </p:cNvPr>
            <p:cNvSpPr/>
            <p:nvPr/>
          </p:nvSpPr>
          <p:spPr>
            <a:xfrm rot="5400000">
              <a:off x="228254" y="357361"/>
              <a:ext cx="2143670" cy="184799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latin typeface="Times New Roman" panose="02020603050405020304" pitchFamily="18" charset="0"/>
                <a:cs typeface="Times New Roman" panose="02020603050405020304" pitchFamily="18" charset="0"/>
              </a:endParaRPr>
            </a:p>
          </p:txBody>
        </p:sp>
      </p:grpSp>
      <p:sp>
        <p:nvSpPr>
          <p:cNvPr id="3" name="Slide Number Placeholder 2">
            <a:extLst>
              <a:ext uri="{FF2B5EF4-FFF2-40B4-BE49-F238E27FC236}">
                <a16:creationId xmlns:a16="http://schemas.microsoft.com/office/drawing/2014/main" id="{AC527A6D-A65E-E3F4-6CBC-786B61999199}"/>
              </a:ext>
            </a:extLst>
          </p:cNvPr>
          <p:cNvSpPr>
            <a:spLocks noGrp="1"/>
          </p:cNvSpPr>
          <p:nvPr>
            <p:ph type="sldNum" sz="quarter" idx="12"/>
          </p:nvPr>
        </p:nvSpPr>
        <p:spPr/>
        <p:txBody>
          <a:bodyPr/>
          <a:lstStyle/>
          <a:p>
            <a:fld id="{63E865EE-DC20-4B17-9EFE-758C239BBE65}" type="slidenum">
              <a:rPr lang="en-US" sz="2400" smtClean="0"/>
              <a:t>3</a:t>
            </a:fld>
            <a:endParaRPr lang="en-US" sz="2400"/>
          </a:p>
        </p:txBody>
      </p:sp>
    </p:spTree>
    <p:extLst>
      <p:ext uri="{BB962C8B-B14F-4D97-AF65-F5344CB8AC3E}">
        <p14:creationId xmlns:p14="http://schemas.microsoft.com/office/powerpoint/2010/main" val="2904047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FC26AC-3F57-9B59-1D46-0D2FC738CF49}"/>
              </a:ext>
            </a:extLst>
          </p:cNvPr>
          <p:cNvSpPr txBox="1"/>
          <p:nvPr/>
        </p:nvSpPr>
        <p:spPr>
          <a:xfrm>
            <a:off x="1332715" y="365668"/>
            <a:ext cx="2956555" cy="584775"/>
          </a:xfrm>
          <a:prstGeom prst="rect">
            <a:avLst/>
          </a:prstGeom>
          <a:noFill/>
        </p:spPr>
        <p:txBody>
          <a:bodyPr wrap="square" rtlCol="0">
            <a:spAutoFit/>
          </a:bodyPr>
          <a:lstStyle/>
          <a:p>
            <a:r>
              <a:rPr lang="en-US" sz="3200">
                <a:solidFill>
                  <a:srgbClr val="CBAD6C"/>
                </a:solidFill>
              </a:rPr>
              <a:t>LAND MARK</a:t>
            </a:r>
          </a:p>
        </p:txBody>
      </p:sp>
      <p:grpSp>
        <p:nvGrpSpPr>
          <p:cNvPr id="7" name="Group 6">
            <a:extLst>
              <a:ext uri="{FF2B5EF4-FFF2-40B4-BE49-F238E27FC236}">
                <a16:creationId xmlns:a16="http://schemas.microsoft.com/office/drawing/2014/main" id="{D1ED66E3-A41B-4226-BB71-04449343BF81}"/>
              </a:ext>
            </a:extLst>
          </p:cNvPr>
          <p:cNvGrpSpPr/>
          <p:nvPr/>
        </p:nvGrpSpPr>
        <p:grpSpPr>
          <a:xfrm>
            <a:off x="482687" y="226703"/>
            <a:ext cx="794161" cy="921227"/>
            <a:chOff x="566351" y="168296"/>
            <a:chExt cx="1063720" cy="1233916"/>
          </a:xfrm>
        </p:grpSpPr>
        <p:sp>
          <p:nvSpPr>
            <p:cNvPr id="8" name="TextBox 7">
              <a:extLst>
                <a:ext uri="{FF2B5EF4-FFF2-40B4-BE49-F238E27FC236}">
                  <a16:creationId xmlns:a16="http://schemas.microsoft.com/office/drawing/2014/main" id="{0B6F198F-830A-92DD-D2DA-249E9A1D0E4A}"/>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3</a:t>
              </a:r>
            </a:p>
          </p:txBody>
        </p:sp>
        <p:sp>
          <p:nvSpPr>
            <p:cNvPr id="9" name="Hexagon 8">
              <a:extLst>
                <a:ext uri="{FF2B5EF4-FFF2-40B4-BE49-F238E27FC236}">
                  <a16:creationId xmlns:a16="http://schemas.microsoft.com/office/drawing/2014/main" id="{95E90600-4AF4-BCD1-453A-3DC624FA4C6D}"/>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lide Number Placeholder 13">
            <a:extLst>
              <a:ext uri="{FF2B5EF4-FFF2-40B4-BE49-F238E27FC236}">
                <a16:creationId xmlns:a16="http://schemas.microsoft.com/office/drawing/2014/main" id="{32A70A89-3822-5BC3-711A-5F43EEC754B8}"/>
              </a:ext>
            </a:extLst>
          </p:cNvPr>
          <p:cNvSpPr>
            <a:spLocks noGrp="1"/>
          </p:cNvSpPr>
          <p:nvPr>
            <p:ph type="sldNum" sz="quarter" idx="12"/>
          </p:nvPr>
        </p:nvSpPr>
        <p:spPr/>
        <p:txBody>
          <a:bodyPr/>
          <a:lstStyle/>
          <a:p>
            <a:fld id="{63E865EE-DC20-4B17-9EFE-758C239BBE65}" type="slidenum">
              <a:rPr lang="en-US" smtClean="0"/>
              <a:t>30</a:t>
            </a:fld>
            <a:endParaRPr lang="en-US"/>
          </a:p>
        </p:txBody>
      </p:sp>
      <p:pic>
        <p:nvPicPr>
          <p:cNvPr id="3" name="Picture 2">
            <a:extLst>
              <a:ext uri="{FF2B5EF4-FFF2-40B4-BE49-F238E27FC236}">
                <a16:creationId xmlns:a16="http://schemas.microsoft.com/office/drawing/2014/main" id="{B4639D8A-9E83-320D-D3E5-89C60D3995A2}"/>
              </a:ext>
            </a:extLst>
          </p:cNvPr>
          <p:cNvPicPr>
            <a:picLocks noChangeAspect="1"/>
          </p:cNvPicPr>
          <p:nvPr/>
        </p:nvPicPr>
        <p:blipFill>
          <a:blip r:embed="rId2"/>
          <a:stretch>
            <a:fillRect/>
          </a:stretch>
        </p:blipFill>
        <p:spPr>
          <a:xfrm>
            <a:off x="6602592" y="1358000"/>
            <a:ext cx="4341332" cy="4381319"/>
          </a:xfrm>
          <a:prstGeom prst="rect">
            <a:avLst/>
          </a:prstGeom>
        </p:spPr>
      </p:pic>
      <p:pic>
        <p:nvPicPr>
          <p:cNvPr id="13" name="Picture 12">
            <a:extLst>
              <a:ext uri="{FF2B5EF4-FFF2-40B4-BE49-F238E27FC236}">
                <a16:creationId xmlns:a16="http://schemas.microsoft.com/office/drawing/2014/main" id="{0D351BF0-26ED-10AA-F2DB-09CAFFE0753C}"/>
              </a:ext>
            </a:extLst>
          </p:cNvPr>
          <p:cNvPicPr>
            <a:picLocks noChangeAspect="1"/>
          </p:cNvPicPr>
          <p:nvPr/>
        </p:nvPicPr>
        <p:blipFill>
          <a:blip r:embed="rId3"/>
          <a:stretch>
            <a:fillRect/>
          </a:stretch>
        </p:blipFill>
        <p:spPr>
          <a:xfrm>
            <a:off x="482687" y="1358000"/>
            <a:ext cx="4364338" cy="4381319"/>
          </a:xfrm>
          <a:prstGeom prst="rect">
            <a:avLst/>
          </a:prstGeom>
        </p:spPr>
      </p:pic>
    </p:spTree>
    <p:extLst>
      <p:ext uri="{BB962C8B-B14F-4D97-AF65-F5344CB8AC3E}">
        <p14:creationId xmlns:p14="http://schemas.microsoft.com/office/powerpoint/2010/main" val="3458488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FC26AC-3F57-9B59-1D46-0D2FC738CF49}"/>
              </a:ext>
            </a:extLst>
          </p:cNvPr>
          <p:cNvSpPr txBox="1"/>
          <p:nvPr/>
        </p:nvSpPr>
        <p:spPr>
          <a:xfrm>
            <a:off x="1332715" y="365668"/>
            <a:ext cx="2956555" cy="584775"/>
          </a:xfrm>
          <a:prstGeom prst="rect">
            <a:avLst/>
          </a:prstGeom>
          <a:noFill/>
        </p:spPr>
        <p:txBody>
          <a:bodyPr wrap="square" rtlCol="0">
            <a:spAutoFit/>
          </a:bodyPr>
          <a:lstStyle/>
          <a:p>
            <a:r>
              <a:rPr lang="en-US" sz="3200">
                <a:solidFill>
                  <a:srgbClr val="CBAD6C"/>
                </a:solidFill>
              </a:rPr>
              <a:t>LAND MARK</a:t>
            </a:r>
          </a:p>
        </p:txBody>
      </p:sp>
      <p:grpSp>
        <p:nvGrpSpPr>
          <p:cNvPr id="7" name="Group 6">
            <a:extLst>
              <a:ext uri="{FF2B5EF4-FFF2-40B4-BE49-F238E27FC236}">
                <a16:creationId xmlns:a16="http://schemas.microsoft.com/office/drawing/2014/main" id="{D1ED66E3-A41B-4226-BB71-04449343BF81}"/>
              </a:ext>
            </a:extLst>
          </p:cNvPr>
          <p:cNvGrpSpPr/>
          <p:nvPr/>
        </p:nvGrpSpPr>
        <p:grpSpPr>
          <a:xfrm>
            <a:off x="482687" y="226703"/>
            <a:ext cx="794161" cy="921227"/>
            <a:chOff x="566351" y="168296"/>
            <a:chExt cx="1063720" cy="1233916"/>
          </a:xfrm>
        </p:grpSpPr>
        <p:sp>
          <p:nvSpPr>
            <p:cNvPr id="8" name="TextBox 7">
              <a:extLst>
                <a:ext uri="{FF2B5EF4-FFF2-40B4-BE49-F238E27FC236}">
                  <a16:creationId xmlns:a16="http://schemas.microsoft.com/office/drawing/2014/main" id="{0B6F198F-830A-92DD-D2DA-249E9A1D0E4A}"/>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3</a:t>
              </a:r>
            </a:p>
          </p:txBody>
        </p:sp>
        <p:sp>
          <p:nvSpPr>
            <p:cNvPr id="9" name="Hexagon 8">
              <a:extLst>
                <a:ext uri="{FF2B5EF4-FFF2-40B4-BE49-F238E27FC236}">
                  <a16:creationId xmlns:a16="http://schemas.microsoft.com/office/drawing/2014/main" id="{95E90600-4AF4-BCD1-453A-3DC624FA4C6D}"/>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lide Number Placeholder 13">
            <a:extLst>
              <a:ext uri="{FF2B5EF4-FFF2-40B4-BE49-F238E27FC236}">
                <a16:creationId xmlns:a16="http://schemas.microsoft.com/office/drawing/2014/main" id="{32A70A89-3822-5BC3-711A-5F43EEC754B8}"/>
              </a:ext>
            </a:extLst>
          </p:cNvPr>
          <p:cNvSpPr>
            <a:spLocks noGrp="1"/>
          </p:cNvSpPr>
          <p:nvPr>
            <p:ph type="sldNum" sz="quarter" idx="12"/>
          </p:nvPr>
        </p:nvSpPr>
        <p:spPr/>
        <p:txBody>
          <a:bodyPr/>
          <a:lstStyle/>
          <a:p>
            <a:fld id="{63E865EE-DC20-4B17-9EFE-758C239BBE65}" type="slidenum">
              <a:rPr lang="en-US" smtClean="0"/>
              <a:t>31</a:t>
            </a:fld>
            <a:endParaRPr lang="en-US" dirty="0"/>
          </a:p>
        </p:txBody>
      </p:sp>
      <p:sp>
        <p:nvSpPr>
          <p:cNvPr id="3" name="TextBox 2">
            <a:extLst>
              <a:ext uri="{FF2B5EF4-FFF2-40B4-BE49-F238E27FC236}">
                <a16:creationId xmlns:a16="http://schemas.microsoft.com/office/drawing/2014/main" id="{3B555BAD-3394-3BD3-BF8A-03FADBDB3284}"/>
              </a:ext>
            </a:extLst>
          </p:cNvPr>
          <p:cNvSpPr txBox="1"/>
          <p:nvPr/>
        </p:nvSpPr>
        <p:spPr>
          <a:xfrm>
            <a:off x="689769" y="1420277"/>
            <a:ext cx="10407318" cy="4457952"/>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D1 - Face length: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dài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khuôn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mặt</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cằm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tóc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trán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D2 - Forehead width: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trán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tình</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đuôi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bên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chân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mày</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D3 - Cheekbone width: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D4 - Jaw width: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bên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hàm</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D5 - Jawline length: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dài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quai</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hàm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vùng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cằm</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D6 - Chin width 1: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cằm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khúc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D7 - Chin width 2: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rộng</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cằm</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khúc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dưới</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Symbol" panose="05050102010706020507" pitchFamily="18" charset="2"/>
              <a:buChar char=""/>
            </a:pP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3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góc</a:t>
            </a:r>
            <a:r>
              <a:rPr lang="en-US" sz="2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A1, A2, A3</a:t>
            </a:r>
            <a:endPar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1447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FC26AC-3F57-9B59-1D46-0D2FC738CF49}"/>
              </a:ext>
            </a:extLst>
          </p:cNvPr>
          <p:cNvSpPr txBox="1"/>
          <p:nvPr/>
        </p:nvSpPr>
        <p:spPr>
          <a:xfrm>
            <a:off x="1332715" y="365668"/>
            <a:ext cx="2956555" cy="584775"/>
          </a:xfrm>
          <a:prstGeom prst="rect">
            <a:avLst/>
          </a:prstGeom>
          <a:noFill/>
        </p:spPr>
        <p:txBody>
          <a:bodyPr wrap="square" rtlCol="0">
            <a:spAutoFit/>
          </a:bodyPr>
          <a:lstStyle/>
          <a:p>
            <a:r>
              <a:rPr lang="en-US" sz="3200">
                <a:solidFill>
                  <a:srgbClr val="CBAD6C"/>
                </a:solidFill>
              </a:rPr>
              <a:t>LAND MARK</a:t>
            </a:r>
          </a:p>
        </p:txBody>
      </p:sp>
      <p:grpSp>
        <p:nvGrpSpPr>
          <p:cNvPr id="7" name="Group 6">
            <a:extLst>
              <a:ext uri="{FF2B5EF4-FFF2-40B4-BE49-F238E27FC236}">
                <a16:creationId xmlns:a16="http://schemas.microsoft.com/office/drawing/2014/main" id="{D1ED66E3-A41B-4226-BB71-04449343BF81}"/>
              </a:ext>
            </a:extLst>
          </p:cNvPr>
          <p:cNvGrpSpPr/>
          <p:nvPr/>
        </p:nvGrpSpPr>
        <p:grpSpPr>
          <a:xfrm>
            <a:off x="482687" y="226703"/>
            <a:ext cx="794161" cy="921227"/>
            <a:chOff x="566351" y="168296"/>
            <a:chExt cx="1063720" cy="1233916"/>
          </a:xfrm>
        </p:grpSpPr>
        <p:sp>
          <p:nvSpPr>
            <p:cNvPr id="8" name="TextBox 7">
              <a:extLst>
                <a:ext uri="{FF2B5EF4-FFF2-40B4-BE49-F238E27FC236}">
                  <a16:creationId xmlns:a16="http://schemas.microsoft.com/office/drawing/2014/main" id="{0B6F198F-830A-92DD-D2DA-249E9A1D0E4A}"/>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3</a:t>
              </a:r>
            </a:p>
          </p:txBody>
        </p:sp>
        <p:sp>
          <p:nvSpPr>
            <p:cNvPr id="9" name="Hexagon 8">
              <a:extLst>
                <a:ext uri="{FF2B5EF4-FFF2-40B4-BE49-F238E27FC236}">
                  <a16:creationId xmlns:a16="http://schemas.microsoft.com/office/drawing/2014/main" id="{95E90600-4AF4-BCD1-453A-3DC624FA4C6D}"/>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lide Number Placeholder 13">
            <a:extLst>
              <a:ext uri="{FF2B5EF4-FFF2-40B4-BE49-F238E27FC236}">
                <a16:creationId xmlns:a16="http://schemas.microsoft.com/office/drawing/2014/main" id="{32A70A89-3822-5BC3-711A-5F43EEC754B8}"/>
              </a:ext>
            </a:extLst>
          </p:cNvPr>
          <p:cNvSpPr>
            <a:spLocks noGrp="1"/>
          </p:cNvSpPr>
          <p:nvPr>
            <p:ph type="sldNum" sz="quarter" idx="12"/>
          </p:nvPr>
        </p:nvSpPr>
        <p:spPr/>
        <p:txBody>
          <a:bodyPr/>
          <a:lstStyle/>
          <a:p>
            <a:fld id="{63E865EE-DC20-4B17-9EFE-758C239BBE65}" type="slidenum">
              <a:rPr lang="en-US" smtClean="0"/>
              <a:t>32</a:t>
            </a:fld>
            <a:endParaRPr lang="en-US"/>
          </a:p>
        </p:txBody>
      </p:sp>
      <p:sp>
        <p:nvSpPr>
          <p:cNvPr id="4" name="TextBox 3">
            <a:extLst>
              <a:ext uri="{FF2B5EF4-FFF2-40B4-BE49-F238E27FC236}">
                <a16:creationId xmlns:a16="http://schemas.microsoft.com/office/drawing/2014/main" id="{7D5E1C8E-C613-D60D-31A4-B4EA3FF46E63}"/>
              </a:ext>
            </a:extLst>
          </p:cNvPr>
          <p:cNvSpPr txBox="1"/>
          <p:nvPr/>
        </p:nvSpPr>
        <p:spPr>
          <a:xfrm>
            <a:off x="1241270" y="1285379"/>
            <a:ext cx="6096000" cy="3697166"/>
          </a:xfrm>
          <a:prstGeom prst="rect">
            <a:avLst/>
          </a:prstGeom>
          <a:noFill/>
        </p:spPr>
        <p:txBody>
          <a:bodyPr wrap="square">
            <a:spAutoFit/>
          </a:bodyPr>
          <a:lstStyle/>
          <a:p>
            <a:pPr marR="0" lvl="0">
              <a:lnSpc>
                <a:spcPct val="150000"/>
              </a:lnSpc>
              <a:spcBef>
                <a:spcPts val="0"/>
              </a:spcBef>
              <a:spcAft>
                <a:spcPts val="0"/>
              </a:spcAft>
            </a:pP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R1 = D2 / D3</a:t>
            </a:r>
          </a:p>
          <a:p>
            <a:pPr marR="0" lvl="0">
              <a:lnSpc>
                <a:spcPct val="150000"/>
              </a:lnSpc>
              <a:spcBef>
                <a:spcPts val="0"/>
              </a:spcBef>
              <a:spcAft>
                <a:spcPts val="0"/>
              </a:spcAft>
            </a:pP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R2 = D3 / D1</a:t>
            </a:r>
          </a:p>
          <a:p>
            <a:pPr marR="0" lvl="0">
              <a:lnSpc>
                <a:spcPct val="150000"/>
              </a:lnSpc>
              <a:spcBef>
                <a:spcPts val="0"/>
              </a:spcBef>
              <a:spcAft>
                <a:spcPts val="0"/>
              </a:spcAft>
            </a:pP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R3 = D2 / D1</a:t>
            </a:r>
          </a:p>
          <a:p>
            <a:pPr marR="0" lvl="0">
              <a:lnSpc>
                <a:spcPct val="150000"/>
              </a:lnSpc>
              <a:spcBef>
                <a:spcPts val="0"/>
              </a:spcBef>
              <a:spcAft>
                <a:spcPts val="0"/>
              </a:spcAft>
            </a:pP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R4 = D2 / D4</a:t>
            </a:r>
          </a:p>
          <a:p>
            <a:pPr marR="0" lvl="0">
              <a:lnSpc>
                <a:spcPct val="150000"/>
              </a:lnSpc>
              <a:spcBef>
                <a:spcPts val="0"/>
              </a:spcBef>
              <a:spcAft>
                <a:spcPts val="0"/>
              </a:spcAft>
            </a:pP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R5 = D6 / D4</a:t>
            </a:r>
          </a:p>
        </p:txBody>
      </p:sp>
      <p:sp>
        <p:nvSpPr>
          <p:cNvPr id="10" name="TextBox 9">
            <a:extLst>
              <a:ext uri="{FF2B5EF4-FFF2-40B4-BE49-F238E27FC236}">
                <a16:creationId xmlns:a16="http://schemas.microsoft.com/office/drawing/2014/main" id="{FAC69091-EB8E-6F55-8F92-94DF13B0C9FE}"/>
              </a:ext>
            </a:extLst>
          </p:cNvPr>
          <p:cNvSpPr txBox="1"/>
          <p:nvPr/>
        </p:nvSpPr>
        <p:spPr>
          <a:xfrm>
            <a:off x="5931485" y="1285379"/>
            <a:ext cx="6096000" cy="3697166"/>
          </a:xfrm>
          <a:prstGeom prst="rect">
            <a:avLst/>
          </a:prstGeom>
          <a:noFill/>
        </p:spPr>
        <p:txBody>
          <a:bodyPr wrap="square">
            <a:spAutoFit/>
          </a:bodyPr>
          <a:lstStyle/>
          <a:p>
            <a:pPr>
              <a:lnSpc>
                <a:spcPct val="150000"/>
              </a:lnSpc>
            </a:pP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R6 = D5 / D6</a:t>
            </a:r>
            <a:endPar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50000"/>
              </a:lnSpc>
              <a:spcBef>
                <a:spcPts val="0"/>
              </a:spcBef>
              <a:spcAft>
                <a:spcPts val="0"/>
              </a:spcAft>
            </a:pP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R7 =  D6 / D3</a:t>
            </a:r>
          </a:p>
          <a:p>
            <a:pPr marR="0" lvl="0">
              <a:lnSpc>
                <a:spcPct val="150000"/>
              </a:lnSpc>
              <a:spcBef>
                <a:spcPts val="0"/>
              </a:spcBef>
              <a:spcAft>
                <a:spcPts val="0"/>
              </a:spcAft>
            </a:pP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R8 = D5 / D2</a:t>
            </a:r>
          </a:p>
          <a:p>
            <a:pPr marR="0" lvl="0">
              <a:lnSpc>
                <a:spcPct val="150000"/>
              </a:lnSpc>
              <a:spcBef>
                <a:spcPts val="0"/>
              </a:spcBef>
              <a:spcAft>
                <a:spcPts val="0"/>
              </a:spcAft>
            </a:pPr>
            <a:r>
              <a:rPr 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R9 = D5 / D4</a:t>
            </a:r>
          </a:p>
          <a:p>
            <a:pPr marR="0" lvl="0">
              <a:lnSpc>
                <a:spcPct val="150000"/>
              </a:lnSpc>
              <a:spcBef>
                <a:spcPts val="0"/>
              </a:spcBef>
              <a:spcAft>
                <a:spcPts val="0"/>
              </a:spcAft>
            </a:pPr>
            <a:r>
              <a:rPr lang="en-US" sz="3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R10 = D7 / D6</a:t>
            </a:r>
          </a:p>
        </p:txBody>
      </p:sp>
    </p:spTree>
    <p:extLst>
      <p:ext uri="{BB962C8B-B14F-4D97-AF65-F5344CB8AC3E}">
        <p14:creationId xmlns:p14="http://schemas.microsoft.com/office/powerpoint/2010/main" val="3044927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FC26AC-3F57-9B59-1D46-0D2FC738CF49}"/>
              </a:ext>
            </a:extLst>
          </p:cNvPr>
          <p:cNvSpPr txBox="1"/>
          <p:nvPr/>
        </p:nvSpPr>
        <p:spPr>
          <a:xfrm>
            <a:off x="1332715" y="365668"/>
            <a:ext cx="2956555" cy="584775"/>
          </a:xfrm>
          <a:prstGeom prst="rect">
            <a:avLst/>
          </a:prstGeom>
          <a:noFill/>
        </p:spPr>
        <p:txBody>
          <a:bodyPr wrap="square" rtlCol="0">
            <a:spAutoFit/>
          </a:bodyPr>
          <a:lstStyle/>
          <a:p>
            <a:r>
              <a:rPr lang="en-US" sz="3200">
                <a:solidFill>
                  <a:srgbClr val="CBAD6C"/>
                </a:solidFill>
              </a:rPr>
              <a:t>LAND MARK</a:t>
            </a:r>
          </a:p>
        </p:txBody>
      </p:sp>
      <p:grpSp>
        <p:nvGrpSpPr>
          <p:cNvPr id="7" name="Group 6">
            <a:extLst>
              <a:ext uri="{FF2B5EF4-FFF2-40B4-BE49-F238E27FC236}">
                <a16:creationId xmlns:a16="http://schemas.microsoft.com/office/drawing/2014/main" id="{D1ED66E3-A41B-4226-BB71-04449343BF81}"/>
              </a:ext>
            </a:extLst>
          </p:cNvPr>
          <p:cNvGrpSpPr/>
          <p:nvPr/>
        </p:nvGrpSpPr>
        <p:grpSpPr>
          <a:xfrm>
            <a:off x="482687" y="226703"/>
            <a:ext cx="794161" cy="921227"/>
            <a:chOff x="566351" y="168296"/>
            <a:chExt cx="1063720" cy="1233916"/>
          </a:xfrm>
        </p:grpSpPr>
        <p:sp>
          <p:nvSpPr>
            <p:cNvPr id="8" name="TextBox 7">
              <a:extLst>
                <a:ext uri="{FF2B5EF4-FFF2-40B4-BE49-F238E27FC236}">
                  <a16:creationId xmlns:a16="http://schemas.microsoft.com/office/drawing/2014/main" id="{0B6F198F-830A-92DD-D2DA-249E9A1D0E4A}"/>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3</a:t>
              </a:r>
            </a:p>
          </p:txBody>
        </p:sp>
        <p:sp>
          <p:nvSpPr>
            <p:cNvPr id="9" name="Hexagon 8">
              <a:extLst>
                <a:ext uri="{FF2B5EF4-FFF2-40B4-BE49-F238E27FC236}">
                  <a16:creationId xmlns:a16="http://schemas.microsoft.com/office/drawing/2014/main" id="{95E90600-4AF4-BCD1-453A-3DC624FA4C6D}"/>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lide Number Placeholder 13">
            <a:extLst>
              <a:ext uri="{FF2B5EF4-FFF2-40B4-BE49-F238E27FC236}">
                <a16:creationId xmlns:a16="http://schemas.microsoft.com/office/drawing/2014/main" id="{32A70A89-3822-5BC3-711A-5F43EEC754B8}"/>
              </a:ext>
            </a:extLst>
          </p:cNvPr>
          <p:cNvSpPr>
            <a:spLocks noGrp="1"/>
          </p:cNvSpPr>
          <p:nvPr>
            <p:ph type="sldNum" sz="quarter" idx="12"/>
          </p:nvPr>
        </p:nvSpPr>
        <p:spPr/>
        <p:txBody>
          <a:bodyPr/>
          <a:lstStyle/>
          <a:p>
            <a:fld id="{63E865EE-DC20-4B17-9EFE-758C239BBE65}" type="slidenum">
              <a:rPr lang="en-US" smtClean="0"/>
              <a:t>33</a:t>
            </a:fld>
            <a:endParaRPr lang="en-US"/>
          </a:p>
        </p:txBody>
      </p:sp>
      <p:pic>
        <p:nvPicPr>
          <p:cNvPr id="3" name="Picture 2">
            <a:extLst>
              <a:ext uri="{FF2B5EF4-FFF2-40B4-BE49-F238E27FC236}">
                <a16:creationId xmlns:a16="http://schemas.microsoft.com/office/drawing/2014/main" id="{A7682D6B-A32A-5084-456B-625B60BF8BB9}"/>
              </a:ext>
            </a:extLst>
          </p:cNvPr>
          <p:cNvPicPr>
            <a:picLocks noChangeAspect="1"/>
          </p:cNvPicPr>
          <p:nvPr/>
        </p:nvPicPr>
        <p:blipFill>
          <a:blip r:embed="rId2"/>
          <a:stretch>
            <a:fillRect/>
          </a:stretch>
        </p:blipFill>
        <p:spPr>
          <a:xfrm>
            <a:off x="5814216" y="1729959"/>
            <a:ext cx="3818789" cy="3845125"/>
          </a:xfrm>
          <a:prstGeom prst="rect">
            <a:avLst/>
          </a:prstGeom>
        </p:spPr>
      </p:pic>
      <p:pic>
        <p:nvPicPr>
          <p:cNvPr id="16" name="Picture 15">
            <a:extLst>
              <a:ext uri="{FF2B5EF4-FFF2-40B4-BE49-F238E27FC236}">
                <a16:creationId xmlns:a16="http://schemas.microsoft.com/office/drawing/2014/main" id="{2655C7E7-A08A-1539-B88C-2638AC63D375}"/>
              </a:ext>
            </a:extLst>
          </p:cNvPr>
          <p:cNvPicPr>
            <a:picLocks noChangeAspect="1"/>
          </p:cNvPicPr>
          <p:nvPr/>
        </p:nvPicPr>
        <p:blipFill>
          <a:blip r:embed="rId3"/>
          <a:stretch>
            <a:fillRect/>
          </a:stretch>
        </p:blipFill>
        <p:spPr>
          <a:xfrm>
            <a:off x="153516" y="2195512"/>
            <a:ext cx="5371493" cy="2493220"/>
          </a:xfrm>
          <a:prstGeom prst="rect">
            <a:avLst/>
          </a:prstGeom>
        </p:spPr>
      </p:pic>
      <p:sp>
        <p:nvSpPr>
          <p:cNvPr id="19" name="TextBox 18">
            <a:extLst>
              <a:ext uri="{FF2B5EF4-FFF2-40B4-BE49-F238E27FC236}">
                <a16:creationId xmlns:a16="http://schemas.microsoft.com/office/drawing/2014/main" id="{3945AA4E-D4FC-09F9-31D2-34E286CE4C1F}"/>
              </a:ext>
            </a:extLst>
          </p:cNvPr>
          <p:cNvSpPr txBox="1"/>
          <p:nvPr/>
        </p:nvSpPr>
        <p:spPr>
          <a:xfrm>
            <a:off x="9786025" y="2705725"/>
            <a:ext cx="2116269" cy="1446550"/>
          </a:xfrm>
          <a:prstGeom prst="rect">
            <a:avLst/>
          </a:prstGeom>
          <a:noFill/>
        </p:spPr>
        <p:txBody>
          <a:bodyPr wrap="square" rtlCol="0">
            <a:spAutoFit/>
          </a:bodyPr>
          <a:lstStyle/>
          <a:p>
            <a:r>
              <a:rPr lang="en-US" sz="4400" dirty="0">
                <a:solidFill>
                  <a:schemeClr val="bg1"/>
                </a:solidFill>
              </a:rPr>
              <a:t>Decision tree</a:t>
            </a:r>
          </a:p>
        </p:txBody>
      </p:sp>
    </p:spTree>
    <p:extLst>
      <p:ext uri="{BB962C8B-B14F-4D97-AF65-F5344CB8AC3E}">
        <p14:creationId xmlns:p14="http://schemas.microsoft.com/office/powerpoint/2010/main" val="3531759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FC26AC-3F57-9B59-1D46-0D2FC738CF49}"/>
              </a:ext>
            </a:extLst>
          </p:cNvPr>
          <p:cNvSpPr txBox="1"/>
          <p:nvPr/>
        </p:nvSpPr>
        <p:spPr>
          <a:xfrm>
            <a:off x="1332715" y="365668"/>
            <a:ext cx="2956555" cy="584775"/>
          </a:xfrm>
          <a:prstGeom prst="rect">
            <a:avLst/>
          </a:prstGeom>
          <a:noFill/>
        </p:spPr>
        <p:txBody>
          <a:bodyPr wrap="square" rtlCol="0">
            <a:spAutoFit/>
          </a:bodyPr>
          <a:lstStyle/>
          <a:p>
            <a:r>
              <a:rPr lang="en-US" sz="3200">
                <a:solidFill>
                  <a:srgbClr val="CBAD6C"/>
                </a:solidFill>
              </a:rPr>
              <a:t>LAND MARK</a:t>
            </a:r>
          </a:p>
        </p:txBody>
      </p:sp>
      <p:grpSp>
        <p:nvGrpSpPr>
          <p:cNvPr id="7" name="Group 6">
            <a:extLst>
              <a:ext uri="{FF2B5EF4-FFF2-40B4-BE49-F238E27FC236}">
                <a16:creationId xmlns:a16="http://schemas.microsoft.com/office/drawing/2014/main" id="{D1ED66E3-A41B-4226-BB71-04449343BF81}"/>
              </a:ext>
            </a:extLst>
          </p:cNvPr>
          <p:cNvGrpSpPr/>
          <p:nvPr/>
        </p:nvGrpSpPr>
        <p:grpSpPr>
          <a:xfrm>
            <a:off x="482687" y="226703"/>
            <a:ext cx="794161" cy="921227"/>
            <a:chOff x="566351" y="168296"/>
            <a:chExt cx="1063720" cy="1233916"/>
          </a:xfrm>
        </p:grpSpPr>
        <p:sp>
          <p:nvSpPr>
            <p:cNvPr id="8" name="TextBox 7">
              <a:extLst>
                <a:ext uri="{FF2B5EF4-FFF2-40B4-BE49-F238E27FC236}">
                  <a16:creationId xmlns:a16="http://schemas.microsoft.com/office/drawing/2014/main" id="{0B6F198F-830A-92DD-D2DA-249E9A1D0E4A}"/>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3</a:t>
              </a:r>
            </a:p>
          </p:txBody>
        </p:sp>
        <p:sp>
          <p:nvSpPr>
            <p:cNvPr id="9" name="Hexagon 8">
              <a:extLst>
                <a:ext uri="{FF2B5EF4-FFF2-40B4-BE49-F238E27FC236}">
                  <a16:creationId xmlns:a16="http://schemas.microsoft.com/office/drawing/2014/main" id="{95E90600-4AF4-BCD1-453A-3DC624FA4C6D}"/>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Slide Number Placeholder 13">
            <a:extLst>
              <a:ext uri="{FF2B5EF4-FFF2-40B4-BE49-F238E27FC236}">
                <a16:creationId xmlns:a16="http://schemas.microsoft.com/office/drawing/2014/main" id="{32A70A89-3822-5BC3-711A-5F43EEC754B8}"/>
              </a:ext>
            </a:extLst>
          </p:cNvPr>
          <p:cNvSpPr>
            <a:spLocks noGrp="1"/>
          </p:cNvSpPr>
          <p:nvPr>
            <p:ph type="sldNum" sz="quarter" idx="12"/>
          </p:nvPr>
        </p:nvSpPr>
        <p:spPr/>
        <p:txBody>
          <a:bodyPr/>
          <a:lstStyle/>
          <a:p>
            <a:fld id="{63E865EE-DC20-4B17-9EFE-758C239BBE65}" type="slidenum">
              <a:rPr lang="en-US" smtClean="0"/>
              <a:t>34</a:t>
            </a:fld>
            <a:endParaRPr lang="en-US"/>
          </a:p>
        </p:txBody>
      </p:sp>
      <p:sp>
        <p:nvSpPr>
          <p:cNvPr id="13" name="TextBox 12">
            <a:extLst>
              <a:ext uri="{FF2B5EF4-FFF2-40B4-BE49-F238E27FC236}">
                <a16:creationId xmlns:a16="http://schemas.microsoft.com/office/drawing/2014/main" id="{AE69C48C-603C-1698-8B88-98E2F6111996}"/>
              </a:ext>
            </a:extLst>
          </p:cNvPr>
          <p:cNvSpPr txBox="1"/>
          <p:nvPr/>
        </p:nvSpPr>
        <p:spPr>
          <a:xfrm>
            <a:off x="10032222" y="1743994"/>
            <a:ext cx="1321578" cy="769441"/>
          </a:xfrm>
          <a:prstGeom prst="rect">
            <a:avLst/>
          </a:prstGeom>
          <a:noFill/>
        </p:spPr>
        <p:txBody>
          <a:bodyPr wrap="square" rtlCol="0">
            <a:spAutoFit/>
          </a:bodyPr>
          <a:lstStyle/>
          <a:p>
            <a:r>
              <a:rPr lang="en-US" sz="4400" dirty="0">
                <a:solidFill>
                  <a:schemeClr val="bg1"/>
                </a:solidFill>
              </a:rPr>
              <a:t>SVM</a:t>
            </a:r>
          </a:p>
        </p:txBody>
      </p:sp>
      <p:sp>
        <p:nvSpPr>
          <p:cNvPr id="15" name="TextBox 14">
            <a:extLst>
              <a:ext uri="{FF2B5EF4-FFF2-40B4-BE49-F238E27FC236}">
                <a16:creationId xmlns:a16="http://schemas.microsoft.com/office/drawing/2014/main" id="{639DDB4F-F242-1D20-7DC6-F8B3F6FD3B34}"/>
              </a:ext>
            </a:extLst>
          </p:cNvPr>
          <p:cNvSpPr txBox="1"/>
          <p:nvPr/>
        </p:nvSpPr>
        <p:spPr>
          <a:xfrm>
            <a:off x="10097016" y="4834826"/>
            <a:ext cx="1321578" cy="769441"/>
          </a:xfrm>
          <a:prstGeom prst="rect">
            <a:avLst/>
          </a:prstGeom>
          <a:noFill/>
        </p:spPr>
        <p:txBody>
          <a:bodyPr wrap="square" rtlCol="0">
            <a:spAutoFit/>
          </a:bodyPr>
          <a:lstStyle/>
          <a:p>
            <a:r>
              <a:rPr lang="en-US" sz="4400" dirty="0">
                <a:solidFill>
                  <a:schemeClr val="bg1"/>
                </a:solidFill>
              </a:rPr>
              <a:t>KNN</a:t>
            </a:r>
          </a:p>
        </p:txBody>
      </p:sp>
      <p:pic>
        <p:nvPicPr>
          <p:cNvPr id="1026" name="Picture 2">
            <a:extLst>
              <a:ext uri="{FF2B5EF4-FFF2-40B4-BE49-F238E27FC236}">
                <a16:creationId xmlns:a16="http://schemas.microsoft.com/office/drawing/2014/main" id="{8E8D4052-ADE7-0406-AD20-D02F366D9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91" y="1227560"/>
            <a:ext cx="2756687" cy="25775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FE126D3-BEEA-DAB5-10AD-8B44FDFE7D38}"/>
              </a:ext>
            </a:extLst>
          </p:cNvPr>
          <p:cNvPicPr>
            <a:picLocks noChangeAspect="1"/>
          </p:cNvPicPr>
          <p:nvPr/>
        </p:nvPicPr>
        <p:blipFill>
          <a:blip r:embed="rId3"/>
          <a:stretch>
            <a:fillRect/>
          </a:stretch>
        </p:blipFill>
        <p:spPr>
          <a:xfrm>
            <a:off x="162072" y="1227560"/>
            <a:ext cx="5438775" cy="2571750"/>
          </a:xfrm>
          <a:prstGeom prst="rect">
            <a:avLst/>
          </a:prstGeom>
        </p:spPr>
      </p:pic>
      <p:pic>
        <p:nvPicPr>
          <p:cNvPr id="1028" name="Picture 4">
            <a:extLst>
              <a:ext uri="{FF2B5EF4-FFF2-40B4-BE49-F238E27FC236}">
                <a16:creationId xmlns:a16="http://schemas.microsoft.com/office/drawing/2014/main" id="{DBB44CF1-55D1-2140-3580-A8EC6CBA8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376" y="4072069"/>
            <a:ext cx="2750535"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AA41A00-8FFD-DC34-6583-6EF64DF51066}"/>
              </a:ext>
            </a:extLst>
          </p:cNvPr>
          <p:cNvPicPr>
            <a:picLocks noChangeAspect="1"/>
          </p:cNvPicPr>
          <p:nvPr/>
        </p:nvPicPr>
        <p:blipFill>
          <a:blip r:embed="rId5"/>
          <a:stretch>
            <a:fillRect/>
          </a:stretch>
        </p:blipFill>
        <p:spPr>
          <a:xfrm>
            <a:off x="162072" y="4000346"/>
            <a:ext cx="5410200" cy="2438400"/>
          </a:xfrm>
          <a:prstGeom prst="rect">
            <a:avLst/>
          </a:prstGeom>
        </p:spPr>
      </p:pic>
    </p:spTree>
    <p:extLst>
      <p:ext uri="{BB962C8B-B14F-4D97-AF65-F5344CB8AC3E}">
        <p14:creationId xmlns:p14="http://schemas.microsoft.com/office/powerpoint/2010/main" val="2477450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graphicFrame>
        <p:nvGraphicFramePr>
          <p:cNvPr id="15" name="Table 4">
            <a:extLst>
              <a:ext uri="{FF2B5EF4-FFF2-40B4-BE49-F238E27FC236}">
                <a16:creationId xmlns:a16="http://schemas.microsoft.com/office/drawing/2014/main" id="{5023EABE-8491-48AC-3518-A8DB7C1A2C04}"/>
              </a:ext>
            </a:extLst>
          </p:cNvPr>
          <p:cNvGraphicFramePr>
            <a:graphicFrameLocks noGrp="1"/>
          </p:cNvGraphicFramePr>
          <p:nvPr>
            <p:extLst>
              <p:ext uri="{D42A27DB-BD31-4B8C-83A1-F6EECF244321}">
                <p14:modId xmlns:p14="http://schemas.microsoft.com/office/powerpoint/2010/main" val="1841835949"/>
              </p:ext>
            </p:extLst>
          </p:nvPr>
        </p:nvGraphicFramePr>
        <p:xfrm>
          <a:off x="1276154" y="398098"/>
          <a:ext cx="9260397" cy="5933440"/>
        </p:xfrm>
        <a:graphic>
          <a:graphicData uri="http://schemas.openxmlformats.org/drawingml/2006/table">
            <a:tbl>
              <a:tblPr firstRow="1" bandRow="1">
                <a:tableStyleId>{D7AC3CCA-C797-4891-BE02-D94E43425B78}</a:tableStyleId>
              </a:tblPr>
              <a:tblGrid>
                <a:gridCol w="2711814">
                  <a:extLst>
                    <a:ext uri="{9D8B030D-6E8A-4147-A177-3AD203B41FA5}">
                      <a16:colId xmlns:a16="http://schemas.microsoft.com/office/drawing/2014/main" val="3743272052"/>
                    </a:ext>
                  </a:extLst>
                </a:gridCol>
                <a:gridCol w="1568211">
                  <a:extLst>
                    <a:ext uri="{9D8B030D-6E8A-4147-A177-3AD203B41FA5}">
                      <a16:colId xmlns:a16="http://schemas.microsoft.com/office/drawing/2014/main" val="2720330506"/>
                    </a:ext>
                  </a:extLst>
                </a:gridCol>
                <a:gridCol w="1890944">
                  <a:extLst>
                    <a:ext uri="{9D8B030D-6E8A-4147-A177-3AD203B41FA5}">
                      <a16:colId xmlns:a16="http://schemas.microsoft.com/office/drawing/2014/main" val="550213576"/>
                    </a:ext>
                  </a:extLst>
                </a:gridCol>
                <a:gridCol w="1500326">
                  <a:extLst>
                    <a:ext uri="{9D8B030D-6E8A-4147-A177-3AD203B41FA5}">
                      <a16:colId xmlns:a16="http://schemas.microsoft.com/office/drawing/2014/main" val="2698932010"/>
                    </a:ext>
                  </a:extLst>
                </a:gridCol>
                <a:gridCol w="1589102">
                  <a:extLst>
                    <a:ext uri="{9D8B030D-6E8A-4147-A177-3AD203B41FA5}">
                      <a16:colId xmlns:a16="http://schemas.microsoft.com/office/drawing/2014/main" val="2974888810"/>
                    </a:ext>
                  </a:extLst>
                </a:gridCol>
              </a:tblGrid>
              <a:tr h="370840">
                <a:tc>
                  <a:txBody>
                    <a:bodyPr/>
                    <a:lstStyle/>
                    <a:p>
                      <a:endParaRPr lang="en-US" dirty="0"/>
                    </a:p>
                  </a:txBody>
                  <a:tcPr/>
                </a:tc>
                <a:tc>
                  <a:txBody>
                    <a:bodyPr/>
                    <a:lstStyle/>
                    <a:p>
                      <a:r>
                        <a:rPr lang="en-US"/>
                        <a:t>Accuracy</a:t>
                      </a:r>
                    </a:p>
                  </a:txBody>
                  <a:tcPr/>
                </a:tc>
                <a:tc>
                  <a:txBody>
                    <a:bodyPr/>
                    <a:lstStyle/>
                    <a:p>
                      <a:r>
                        <a:rPr lang="en-US"/>
                        <a:t>Precision</a:t>
                      </a:r>
                    </a:p>
                  </a:txBody>
                  <a:tcPr/>
                </a:tc>
                <a:tc>
                  <a:txBody>
                    <a:bodyPr/>
                    <a:lstStyle/>
                    <a:p>
                      <a:r>
                        <a:rPr lang="en-US"/>
                        <a:t>Recall</a:t>
                      </a:r>
                    </a:p>
                  </a:txBody>
                  <a:tcPr/>
                </a:tc>
                <a:tc>
                  <a:txBody>
                    <a:bodyPr/>
                    <a:lstStyle/>
                    <a:p>
                      <a:r>
                        <a:rPr lang="en-US"/>
                        <a:t>F1-score</a:t>
                      </a:r>
                    </a:p>
                  </a:txBody>
                  <a:tcPr/>
                </a:tc>
                <a:extLst>
                  <a:ext uri="{0D108BD9-81ED-4DB2-BD59-A6C34878D82A}">
                    <a16:rowId xmlns:a16="http://schemas.microsoft.com/office/drawing/2014/main" val="2874437774"/>
                  </a:ext>
                </a:extLst>
              </a:tr>
              <a:tr h="370840">
                <a:tc>
                  <a:txBody>
                    <a:bodyPr/>
                    <a:lstStyle/>
                    <a:p>
                      <a:r>
                        <a:rPr lang="en-US"/>
                        <a:t>Raw: SVM</a:t>
                      </a:r>
                    </a:p>
                  </a:txBody>
                  <a:tcPr/>
                </a:tc>
                <a:tc>
                  <a:txBody>
                    <a:bodyPr/>
                    <a:lstStyle/>
                    <a:p>
                      <a:pPr algn="ctr"/>
                      <a:r>
                        <a:rPr lang="en-US"/>
                        <a:t>0.37</a:t>
                      </a:r>
                    </a:p>
                  </a:txBody>
                  <a:tcPr/>
                </a:tc>
                <a:tc>
                  <a:txBody>
                    <a:bodyPr/>
                    <a:lstStyle/>
                    <a:p>
                      <a:pPr algn="ctr"/>
                      <a:r>
                        <a:rPr lang="en-US"/>
                        <a:t>0.36</a:t>
                      </a:r>
                    </a:p>
                  </a:txBody>
                  <a:tcPr/>
                </a:tc>
                <a:tc>
                  <a:txBody>
                    <a:bodyPr/>
                    <a:lstStyle/>
                    <a:p>
                      <a:pPr algn="ctr"/>
                      <a:r>
                        <a:rPr lang="en-US"/>
                        <a:t>0.37</a:t>
                      </a:r>
                    </a:p>
                  </a:txBody>
                  <a:tcPr/>
                </a:tc>
                <a:tc>
                  <a:txBody>
                    <a:bodyPr/>
                    <a:lstStyle/>
                    <a:p>
                      <a:pPr algn="ctr"/>
                      <a:r>
                        <a:rPr lang="en-US"/>
                        <a:t>0.36</a:t>
                      </a:r>
                    </a:p>
                  </a:txBody>
                  <a:tcPr/>
                </a:tc>
                <a:extLst>
                  <a:ext uri="{0D108BD9-81ED-4DB2-BD59-A6C34878D82A}">
                    <a16:rowId xmlns:a16="http://schemas.microsoft.com/office/drawing/2014/main" val="2941392653"/>
                  </a:ext>
                </a:extLst>
              </a:tr>
              <a:tr h="370840">
                <a:tc>
                  <a:txBody>
                    <a:bodyPr/>
                    <a:lstStyle/>
                    <a:p>
                      <a:r>
                        <a:rPr lang="en-US"/>
                        <a:t>Raw: KNN</a:t>
                      </a:r>
                    </a:p>
                  </a:txBody>
                  <a:tcPr/>
                </a:tc>
                <a:tc>
                  <a:txBody>
                    <a:bodyPr/>
                    <a:lstStyle/>
                    <a:p>
                      <a:pPr algn="ctr"/>
                      <a:r>
                        <a:rPr lang="en-US"/>
                        <a:t>0.29</a:t>
                      </a:r>
                    </a:p>
                  </a:txBody>
                  <a:tcPr/>
                </a:tc>
                <a:tc>
                  <a:txBody>
                    <a:bodyPr/>
                    <a:lstStyle/>
                    <a:p>
                      <a:pPr algn="ctr"/>
                      <a:r>
                        <a:rPr lang="en-US"/>
                        <a:t>0.30</a:t>
                      </a:r>
                    </a:p>
                  </a:txBody>
                  <a:tcPr/>
                </a:tc>
                <a:tc>
                  <a:txBody>
                    <a:bodyPr/>
                    <a:lstStyle/>
                    <a:p>
                      <a:pPr algn="ctr"/>
                      <a:r>
                        <a:rPr lang="en-US"/>
                        <a:t>0.29</a:t>
                      </a:r>
                    </a:p>
                  </a:txBody>
                  <a:tcPr/>
                </a:tc>
                <a:tc>
                  <a:txBody>
                    <a:bodyPr/>
                    <a:lstStyle/>
                    <a:p>
                      <a:pPr algn="ctr"/>
                      <a:r>
                        <a:rPr lang="en-US"/>
                        <a:t>0.29</a:t>
                      </a:r>
                    </a:p>
                  </a:txBody>
                  <a:tcPr/>
                </a:tc>
                <a:extLst>
                  <a:ext uri="{0D108BD9-81ED-4DB2-BD59-A6C34878D82A}">
                    <a16:rowId xmlns:a16="http://schemas.microsoft.com/office/drawing/2014/main" val="3136481011"/>
                  </a:ext>
                </a:extLst>
              </a:tr>
              <a:tr h="370840">
                <a:tc>
                  <a:txBody>
                    <a:bodyPr/>
                    <a:lstStyle/>
                    <a:p>
                      <a:r>
                        <a:rPr lang="en-US"/>
                        <a:t>Raw: VGG16</a:t>
                      </a:r>
                    </a:p>
                  </a:txBody>
                  <a:tcPr/>
                </a:tc>
                <a:tc>
                  <a:txBody>
                    <a:bodyPr/>
                    <a:lstStyle/>
                    <a:p>
                      <a:pPr algn="ctr"/>
                      <a:r>
                        <a:rPr lang="en-US" b="0"/>
                        <a:t>0.48</a:t>
                      </a:r>
                    </a:p>
                  </a:txBody>
                  <a:tcPr/>
                </a:tc>
                <a:tc>
                  <a:txBody>
                    <a:bodyPr/>
                    <a:lstStyle/>
                    <a:p>
                      <a:pPr algn="ctr"/>
                      <a:r>
                        <a:rPr lang="en-US" b="0"/>
                        <a:t>0.49</a:t>
                      </a:r>
                    </a:p>
                  </a:txBody>
                  <a:tcPr/>
                </a:tc>
                <a:tc>
                  <a:txBody>
                    <a:bodyPr/>
                    <a:lstStyle/>
                    <a:p>
                      <a:pPr algn="ctr"/>
                      <a:r>
                        <a:rPr lang="en-US" b="0"/>
                        <a:t>0.48</a:t>
                      </a:r>
                    </a:p>
                  </a:txBody>
                  <a:tcPr/>
                </a:tc>
                <a:tc>
                  <a:txBody>
                    <a:bodyPr/>
                    <a:lstStyle/>
                    <a:p>
                      <a:pPr algn="ctr"/>
                      <a:r>
                        <a:rPr lang="en-US" b="0"/>
                        <a:t>0.47</a:t>
                      </a:r>
                    </a:p>
                  </a:txBody>
                  <a:tcPr/>
                </a:tc>
                <a:extLst>
                  <a:ext uri="{0D108BD9-81ED-4DB2-BD59-A6C34878D82A}">
                    <a16:rowId xmlns:a16="http://schemas.microsoft.com/office/drawing/2014/main" val="817390389"/>
                  </a:ext>
                </a:extLst>
              </a:tr>
              <a:tr h="370840">
                <a:tc>
                  <a:txBody>
                    <a:bodyPr/>
                    <a:lstStyle/>
                    <a:p>
                      <a:r>
                        <a:rPr lang="en-US"/>
                        <a:t>Raw: ResNet</a:t>
                      </a:r>
                    </a:p>
                  </a:txBody>
                  <a:tcPr/>
                </a:tc>
                <a:tc>
                  <a:txBody>
                    <a:bodyPr/>
                    <a:lstStyle/>
                    <a:p>
                      <a:pPr algn="ctr"/>
                      <a:r>
                        <a:rPr lang="en-US"/>
                        <a:t>0.41</a:t>
                      </a:r>
                    </a:p>
                  </a:txBody>
                  <a:tcPr/>
                </a:tc>
                <a:tc>
                  <a:txBody>
                    <a:bodyPr/>
                    <a:lstStyle/>
                    <a:p>
                      <a:pPr algn="ctr"/>
                      <a:r>
                        <a:rPr lang="en-US"/>
                        <a:t>0.42</a:t>
                      </a:r>
                    </a:p>
                  </a:txBody>
                  <a:tcPr/>
                </a:tc>
                <a:tc>
                  <a:txBody>
                    <a:bodyPr/>
                    <a:lstStyle/>
                    <a:p>
                      <a:pPr algn="ctr"/>
                      <a:r>
                        <a:rPr lang="en-US"/>
                        <a:t>0.40</a:t>
                      </a:r>
                    </a:p>
                  </a:txBody>
                  <a:tcPr/>
                </a:tc>
                <a:tc>
                  <a:txBody>
                    <a:bodyPr/>
                    <a:lstStyle/>
                    <a:p>
                      <a:pPr algn="ctr"/>
                      <a:r>
                        <a:rPr lang="en-US"/>
                        <a:t>0.39</a:t>
                      </a:r>
                    </a:p>
                  </a:txBody>
                  <a:tcPr/>
                </a:tc>
                <a:extLst>
                  <a:ext uri="{0D108BD9-81ED-4DB2-BD59-A6C34878D82A}">
                    <a16:rowId xmlns:a16="http://schemas.microsoft.com/office/drawing/2014/main" val="23485432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Crop: SVM</a:t>
                      </a:r>
                    </a:p>
                  </a:txBody>
                  <a:tcPr/>
                </a:tc>
                <a:tc>
                  <a:txBody>
                    <a:bodyPr/>
                    <a:lstStyle/>
                    <a:p>
                      <a:pPr algn="ctr"/>
                      <a:r>
                        <a:rPr lang="en-US"/>
                        <a:t>0.60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0.60</a:t>
                      </a:r>
                    </a:p>
                  </a:txBody>
                  <a:tcPr/>
                </a:tc>
                <a:tc>
                  <a:txBody>
                    <a:bodyPr/>
                    <a:lstStyle/>
                    <a:p>
                      <a:pPr algn="ctr"/>
                      <a:r>
                        <a:rPr lang="en-US"/>
                        <a:t>0.60</a:t>
                      </a:r>
                    </a:p>
                  </a:txBody>
                  <a:tcPr/>
                </a:tc>
                <a:tc>
                  <a:txBody>
                    <a:bodyPr/>
                    <a:lstStyle/>
                    <a:p>
                      <a:pPr algn="ctr"/>
                      <a:r>
                        <a:rPr lang="en-US"/>
                        <a:t>0.60</a:t>
                      </a:r>
                    </a:p>
                  </a:txBody>
                  <a:tcPr/>
                </a:tc>
                <a:extLst>
                  <a:ext uri="{0D108BD9-81ED-4DB2-BD59-A6C34878D82A}">
                    <a16:rowId xmlns:a16="http://schemas.microsoft.com/office/drawing/2014/main" val="6035671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Crop: KNN</a:t>
                      </a:r>
                    </a:p>
                  </a:txBody>
                  <a:tcPr/>
                </a:tc>
                <a:tc>
                  <a:txBody>
                    <a:bodyPr/>
                    <a:lstStyle/>
                    <a:p>
                      <a:pPr algn="ctr"/>
                      <a:r>
                        <a:rPr lang="en-US"/>
                        <a:t>0.46</a:t>
                      </a:r>
                    </a:p>
                  </a:txBody>
                  <a:tcPr/>
                </a:tc>
                <a:tc>
                  <a:txBody>
                    <a:bodyPr/>
                    <a:lstStyle/>
                    <a:p>
                      <a:pPr algn="ctr"/>
                      <a:r>
                        <a:rPr lang="en-US"/>
                        <a:t>0.46</a:t>
                      </a:r>
                    </a:p>
                  </a:txBody>
                  <a:tcPr/>
                </a:tc>
                <a:tc>
                  <a:txBody>
                    <a:bodyPr/>
                    <a:lstStyle/>
                    <a:p>
                      <a:pPr algn="ctr"/>
                      <a:r>
                        <a:rPr lang="en-US"/>
                        <a:t>0.45</a:t>
                      </a:r>
                    </a:p>
                  </a:txBody>
                  <a:tcPr/>
                </a:tc>
                <a:tc>
                  <a:txBody>
                    <a:bodyPr/>
                    <a:lstStyle/>
                    <a:p>
                      <a:pPr algn="ctr"/>
                      <a:r>
                        <a:rPr lang="en-US"/>
                        <a:t>0.46</a:t>
                      </a:r>
                    </a:p>
                  </a:txBody>
                  <a:tcPr/>
                </a:tc>
                <a:extLst>
                  <a:ext uri="{0D108BD9-81ED-4DB2-BD59-A6C34878D82A}">
                    <a16:rowId xmlns:a16="http://schemas.microsoft.com/office/drawing/2014/main" val="22279947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Crop: VGG16</a:t>
                      </a:r>
                    </a:p>
                  </a:txBody>
                  <a:tcPr/>
                </a:tc>
                <a:tc>
                  <a:txBody>
                    <a:bodyPr/>
                    <a:lstStyle/>
                    <a:p>
                      <a:pPr algn="ctr"/>
                      <a:r>
                        <a:rPr lang="en-US" b="0"/>
                        <a:t>0.52</a:t>
                      </a:r>
                    </a:p>
                  </a:txBody>
                  <a:tcPr/>
                </a:tc>
                <a:tc>
                  <a:txBody>
                    <a:bodyPr/>
                    <a:lstStyle/>
                    <a:p>
                      <a:pPr algn="ctr"/>
                      <a:r>
                        <a:rPr lang="en-US" b="0"/>
                        <a:t>0.56</a:t>
                      </a:r>
                    </a:p>
                  </a:txBody>
                  <a:tcPr/>
                </a:tc>
                <a:tc>
                  <a:txBody>
                    <a:bodyPr/>
                    <a:lstStyle/>
                    <a:p>
                      <a:pPr algn="ctr"/>
                      <a:r>
                        <a:rPr lang="en-US" b="0"/>
                        <a:t>0.52</a:t>
                      </a:r>
                    </a:p>
                  </a:txBody>
                  <a:tcPr/>
                </a:tc>
                <a:tc>
                  <a:txBody>
                    <a:bodyPr/>
                    <a:lstStyle/>
                    <a:p>
                      <a:pPr algn="ctr"/>
                      <a:r>
                        <a:rPr lang="en-US" b="0"/>
                        <a:t>0.51</a:t>
                      </a:r>
                    </a:p>
                  </a:txBody>
                  <a:tcPr/>
                </a:tc>
                <a:extLst>
                  <a:ext uri="{0D108BD9-81ED-4DB2-BD59-A6C34878D82A}">
                    <a16:rowId xmlns:a16="http://schemas.microsoft.com/office/drawing/2014/main" val="7180443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Crop: VGG16+SVM</a:t>
                      </a:r>
                    </a:p>
                  </a:txBody>
                  <a:tcPr/>
                </a:tc>
                <a:tc>
                  <a:txBody>
                    <a:bodyPr/>
                    <a:lstStyle/>
                    <a:p>
                      <a:pPr algn="ctr"/>
                      <a:r>
                        <a:rPr lang="en-US" b="1"/>
                        <a:t>0.72</a:t>
                      </a:r>
                    </a:p>
                  </a:txBody>
                  <a:tcPr/>
                </a:tc>
                <a:tc>
                  <a:txBody>
                    <a:bodyPr/>
                    <a:lstStyle/>
                    <a:p>
                      <a:pPr algn="ctr"/>
                      <a:r>
                        <a:rPr lang="en-US" b="1"/>
                        <a:t>0.72</a:t>
                      </a:r>
                    </a:p>
                  </a:txBody>
                  <a:tcPr/>
                </a:tc>
                <a:tc>
                  <a:txBody>
                    <a:bodyPr/>
                    <a:lstStyle/>
                    <a:p>
                      <a:pPr algn="ctr"/>
                      <a:r>
                        <a:rPr lang="en-US" b="1"/>
                        <a:t>0.72</a:t>
                      </a:r>
                    </a:p>
                  </a:txBody>
                  <a:tcPr/>
                </a:tc>
                <a:tc>
                  <a:txBody>
                    <a:bodyPr/>
                    <a:lstStyle/>
                    <a:p>
                      <a:pPr algn="ctr"/>
                      <a:r>
                        <a:rPr lang="en-US" b="1"/>
                        <a:t>0.72</a:t>
                      </a:r>
                    </a:p>
                  </a:txBody>
                  <a:tcPr/>
                </a:tc>
                <a:extLst>
                  <a:ext uri="{0D108BD9-81ED-4DB2-BD59-A6C34878D82A}">
                    <a16:rowId xmlns:a16="http://schemas.microsoft.com/office/drawing/2014/main" val="21085969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Crop: VGG16+KNN</a:t>
                      </a:r>
                    </a:p>
                  </a:txBody>
                  <a:tcPr/>
                </a:tc>
                <a:tc>
                  <a:txBody>
                    <a:bodyPr/>
                    <a:lstStyle/>
                    <a:p>
                      <a:pPr algn="ctr"/>
                      <a:r>
                        <a:rPr lang="en-US" b="0"/>
                        <a:t>0.52</a:t>
                      </a:r>
                    </a:p>
                  </a:txBody>
                  <a:tcPr/>
                </a:tc>
                <a:tc>
                  <a:txBody>
                    <a:bodyPr/>
                    <a:lstStyle/>
                    <a:p>
                      <a:pPr algn="ctr"/>
                      <a:r>
                        <a:rPr lang="en-US" b="0"/>
                        <a:t>0.52</a:t>
                      </a:r>
                    </a:p>
                  </a:txBody>
                  <a:tcPr/>
                </a:tc>
                <a:tc>
                  <a:txBody>
                    <a:bodyPr/>
                    <a:lstStyle/>
                    <a:p>
                      <a:pPr algn="ctr"/>
                      <a:r>
                        <a:rPr lang="en-US" b="0"/>
                        <a:t>0.52</a:t>
                      </a:r>
                    </a:p>
                  </a:txBody>
                  <a:tcPr/>
                </a:tc>
                <a:tc>
                  <a:txBody>
                    <a:bodyPr/>
                    <a:lstStyle/>
                    <a:p>
                      <a:pPr algn="ctr"/>
                      <a:r>
                        <a:rPr lang="en-US" b="0"/>
                        <a:t>0.52</a:t>
                      </a:r>
                    </a:p>
                  </a:txBody>
                  <a:tcPr/>
                </a:tc>
                <a:extLst>
                  <a:ext uri="{0D108BD9-81ED-4DB2-BD59-A6C34878D82A}">
                    <a16:rowId xmlns:a16="http://schemas.microsoft.com/office/drawing/2014/main" val="3042153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Crop: </a:t>
                      </a:r>
                      <a:r>
                        <a:rPr lang="en-US" dirty="0" err="1"/>
                        <a:t>ResNet</a:t>
                      </a:r>
                      <a:endParaRPr lang="en-US" dirty="0"/>
                    </a:p>
                  </a:txBody>
                  <a:tcPr/>
                </a:tc>
                <a:tc>
                  <a:txBody>
                    <a:bodyPr/>
                    <a:lstStyle/>
                    <a:p>
                      <a:pPr algn="ctr"/>
                      <a:r>
                        <a:rPr lang="en-US" b="0"/>
                        <a:t>0.63</a:t>
                      </a:r>
                    </a:p>
                  </a:txBody>
                  <a:tcPr/>
                </a:tc>
                <a:tc>
                  <a:txBody>
                    <a:bodyPr/>
                    <a:lstStyle/>
                    <a:p>
                      <a:pPr algn="ctr"/>
                      <a:r>
                        <a:rPr lang="en-US" b="0"/>
                        <a:t>0.64</a:t>
                      </a:r>
                    </a:p>
                  </a:txBody>
                  <a:tcPr/>
                </a:tc>
                <a:tc>
                  <a:txBody>
                    <a:bodyPr/>
                    <a:lstStyle/>
                    <a:p>
                      <a:pPr algn="ctr"/>
                      <a:r>
                        <a:rPr lang="en-US" b="0"/>
                        <a:t>0.63</a:t>
                      </a:r>
                    </a:p>
                  </a:txBody>
                  <a:tcPr/>
                </a:tc>
                <a:tc>
                  <a:txBody>
                    <a:bodyPr/>
                    <a:lstStyle/>
                    <a:p>
                      <a:pPr algn="ctr"/>
                      <a:r>
                        <a:rPr lang="en-US" b="0"/>
                        <a:t>0.62</a:t>
                      </a:r>
                    </a:p>
                  </a:txBody>
                  <a:tcPr/>
                </a:tc>
                <a:extLst>
                  <a:ext uri="{0D108BD9-81ED-4DB2-BD59-A6C34878D82A}">
                    <a16:rowId xmlns:a16="http://schemas.microsoft.com/office/drawing/2014/main" val="14353851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Crop: ResNet</a:t>
                      </a:r>
                      <a:r>
                        <a:rPr lang="en-US" b="0"/>
                        <a:t>+SVM</a:t>
                      </a:r>
                      <a:endParaRPr lang="en-US"/>
                    </a:p>
                  </a:txBody>
                  <a:tcPr/>
                </a:tc>
                <a:tc>
                  <a:txBody>
                    <a:bodyPr/>
                    <a:lstStyle/>
                    <a:p>
                      <a:pPr algn="ctr"/>
                      <a:r>
                        <a:rPr lang="en-US" b="0"/>
                        <a:t>0.48</a:t>
                      </a:r>
                    </a:p>
                  </a:txBody>
                  <a:tcPr/>
                </a:tc>
                <a:tc>
                  <a:txBody>
                    <a:bodyPr/>
                    <a:lstStyle/>
                    <a:p>
                      <a:pPr algn="ctr"/>
                      <a:r>
                        <a:rPr lang="en-US" b="0"/>
                        <a:t>0.48</a:t>
                      </a:r>
                    </a:p>
                  </a:txBody>
                  <a:tcPr/>
                </a:tc>
                <a:tc>
                  <a:txBody>
                    <a:bodyPr/>
                    <a:lstStyle/>
                    <a:p>
                      <a:pPr algn="ctr"/>
                      <a:r>
                        <a:rPr lang="en-US" b="0"/>
                        <a:t>0.48</a:t>
                      </a:r>
                    </a:p>
                  </a:txBody>
                  <a:tcPr/>
                </a:tc>
                <a:tc>
                  <a:txBody>
                    <a:bodyPr/>
                    <a:lstStyle/>
                    <a:p>
                      <a:pPr algn="ctr"/>
                      <a:r>
                        <a:rPr lang="en-US" b="0"/>
                        <a:t>0.48</a:t>
                      </a:r>
                    </a:p>
                  </a:txBody>
                  <a:tcPr/>
                </a:tc>
                <a:extLst>
                  <a:ext uri="{0D108BD9-81ED-4DB2-BD59-A6C34878D82A}">
                    <a16:rowId xmlns:a16="http://schemas.microsoft.com/office/drawing/2014/main" val="40890147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Crop: ResNet</a:t>
                      </a:r>
                      <a:r>
                        <a:rPr lang="en-US" b="0"/>
                        <a:t>+KNN</a:t>
                      </a:r>
                      <a:endParaRPr lang="en-US"/>
                    </a:p>
                  </a:txBody>
                  <a:tcPr/>
                </a:tc>
                <a:tc>
                  <a:txBody>
                    <a:bodyPr/>
                    <a:lstStyle/>
                    <a:p>
                      <a:pPr algn="ctr"/>
                      <a:r>
                        <a:rPr lang="en-US" b="0"/>
                        <a:t>0.35</a:t>
                      </a:r>
                    </a:p>
                  </a:txBody>
                  <a:tcPr/>
                </a:tc>
                <a:tc>
                  <a:txBody>
                    <a:bodyPr/>
                    <a:lstStyle/>
                    <a:p>
                      <a:pPr algn="ctr"/>
                      <a:r>
                        <a:rPr lang="en-US" b="0"/>
                        <a:t>0.36</a:t>
                      </a:r>
                    </a:p>
                  </a:txBody>
                  <a:tcPr/>
                </a:tc>
                <a:tc>
                  <a:txBody>
                    <a:bodyPr/>
                    <a:lstStyle/>
                    <a:p>
                      <a:pPr algn="ctr"/>
                      <a:r>
                        <a:rPr lang="en-US" b="0"/>
                        <a:t>0.35</a:t>
                      </a:r>
                    </a:p>
                  </a:txBody>
                  <a:tcPr/>
                </a:tc>
                <a:tc>
                  <a:txBody>
                    <a:bodyPr/>
                    <a:lstStyle/>
                    <a:p>
                      <a:pPr algn="ctr"/>
                      <a:r>
                        <a:rPr lang="en-US" b="0"/>
                        <a:t>0.35</a:t>
                      </a:r>
                    </a:p>
                  </a:txBody>
                  <a:tcPr/>
                </a:tc>
                <a:extLst>
                  <a:ext uri="{0D108BD9-81ED-4DB2-BD59-A6C34878D82A}">
                    <a16:rowId xmlns:a16="http://schemas.microsoft.com/office/drawing/2014/main" val="40474056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LM: KNN</a:t>
                      </a:r>
                    </a:p>
                  </a:txBody>
                  <a:tcPr/>
                </a:tc>
                <a:tc>
                  <a:txBody>
                    <a:bodyPr/>
                    <a:lstStyle/>
                    <a:p>
                      <a:pPr algn="ctr"/>
                      <a:r>
                        <a:rPr lang="en-US" b="0" dirty="0"/>
                        <a:t>0.53</a:t>
                      </a:r>
                    </a:p>
                  </a:txBody>
                  <a:tcPr/>
                </a:tc>
                <a:tc>
                  <a:txBody>
                    <a:bodyPr/>
                    <a:lstStyle/>
                    <a:p>
                      <a:pPr algn="ctr"/>
                      <a:r>
                        <a:rPr lang="en-US" b="0" dirty="0"/>
                        <a:t>0.54</a:t>
                      </a:r>
                    </a:p>
                  </a:txBody>
                  <a:tcPr/>
                </a:tc>
                <a:tc>
                  <a:txBody>
                    <a:bodyPr/>
                    <a:lstStyle/>
                    <a:p>
                      <a:pPr algn="ctr"/>
                      <a:r>
                        <a:rPr lang="en-US" b="0" dirty="0"/>
                        <a:t>0.53</a:t>
                      </a:r>
                    </a:p>
                  </a:txBody>
                  <a:tcPr/>
                </a:tc>
                <a:tc>
                  <a:txBody>
                    <a:bodyPr/>
                    <a:lstStyle/>
                    <a:p>
                      <a:pPr algn="ctr"/>
                      <a:r>
                        <a:rPr lang="en-US" b="0" dirty="0"/>
                        <a:t>0.53</a:t>
                      </a:r>
                    </a:p>
                  </a:txBody>
                  <a:tcPr/>
                </a:tc>
                <a:extLst>
                  <a:ext uri="{0D108BD9-81ED-4DB2-BD59-A6C34878D82A}">
                    <a16:rowId xmlns:a16="http://schemas.microsoft.com/office/drawing/2014/main" val="11730283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LM: SVM</a:t>
                      </a:r>
                    </a:p>
                  </a:txBody>
                  <a:tcPr/>
                </a:tc>
                <a:tc>
                  <a:txBody>
                    <a:bodyPr/>
                    <a:lstStyle/>
                    <a:p>
                      <a:pPr algn="ctr"/>
                      <a:r>
                        <a:rPr lang="en-US" b="0" dirty="0"/>
                        <a:t>0.57</a:t>
                      </a:r>
                    </a:p>
                  </a:txBody>
                  <a:tcPr/>
                </a:tc>
                <a:tc>
                  <a:txBody>
                    <a:bodyPr/>
                    <a:lstStyle/>
                    <a:p>
                      <a:pPr algn="ctr"/>
                      <a:r>
                        <a:rPr lang="en-US" b="0" dirty="0"/>
                        <a:t>0.57</a:t>
                      </a:r>
                    </a:p>
                  </a:txBody>
                  <a:tcPr/>
                </a:tc>
                <a:tc>
                  <a:txBody>
                    <a:bodyPr/>
                    <a:lstStyle/>
                    <a:p>
                      <a:pPr algn="ctr"/>
                      <a:r>
                        <a:rPr lang="en-US" b="0" dirty="0"/>
                        <a:t>0.57</a:t>
                      </a:r>
                    </a:p>
                  </a:txBody>
                  <a:tcPr/>
                </a:tc>
                <a:tc>
                  <a:txBody>
                    <a:bodyPr/>
                    <a:lstStyle/>
                    <a:p>
                      <a:pPr algn="ctr"/>
                      <a:r>
                        <a:rPr lang="en-US" b="0" dirty="0"/>
                        <a:t>0.56</a:t>
                      </a:r>
                    </a:p>
                  </a:txBody>
                  <a:tcPr/>
                </a:tc>
                <a:extLst>
                  <a:ext uri="{0D108BD9-81ED-4DB2-BD59-A6C34878D82A}">
                    <a16:rowId xmlns:a16="http://schemas.microsoft.com/office/drawing/2014/main" val="26371668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LM: Decision tree</a:t>
                      </a:r>
                    </a:p>
                  </a:txBody>
                  <a:tcPr/>
                </a:tc>
                <a:tc>
                  <a:txBody>
                    <a:bodyPr/>
                    <a:lstStyle/>
                    <a:p>
                      <a:pPr algn="ctr"/>
                      <a:r>
                        <a:rPr lang="en-US" b="0" dirty="0"/>
                        <a:t>0.45</a:t>
                      </a:r>
                    </a:p>
                  </a:txBody>
                  <a:tcPr/>
                </a:tc>
                <a:tc>
                  <a:txBody>
                    <a:bodyPr/>
                    <a:lstStyle/>
                    <a:p>
                      <a:pPr algn="ctr"/>
                      <a:r>
                        <a:rPr lang="en-US" b="0" dirty="0"/>
                        <a:t>0.46</a:t>
                      </a:r>
                    </a:p>
                  </a:txBody>
                  <a:tcPr/>
                </a:tc>
                <a:tc>
                  <a:txBody>
                    <a:bodyPr/>
                    <a:lstStyle/>
                    <a:p>
                      <a:pPr algn="ctr"/>
                      <a:r>
                        <a:rPr lang="en-US" b="0" dirty="0"/>
                        <a:t>0.45</a:t>
                      </a:r>
                    </a:p>
                  </a:txBody>
                  <a:tcPr/>
                </a:tc>
                <a:tc>
                  <a:txBody>
                    <a:bodyPr/>
                    <a:lstStyle/>
                    <a:p>
                      <a:pPr algn="ctr"/>
                      <a:r>
                        <a:rPr lang="en-US" b="0" dirty="0"/>
                        <a:t>0.45</a:t>
                      </a:r>
                    </a:p>
                  </a:txBody>
                  <a:tcPr/>
                </a:tc>
                <a:extLst>
                  <a:ext uri="{0D108BD9-81ED-4DB2-BD59-A6C34878D82A}">
                    <a16:rowId xmlns:a16="http://schemas.microsoft.com/office/drawing/2014/main" val="1149442955"/>
                  </a:ext>
                </a:extLst>
              </a:tr>
            </a:tbl>
          </a:graphicData>
        </a:graphic>
      </p:graphicFrame>
      <p:sp>
        <p:nvSpPr>
          <p:cNvPr id="7" name="Slide Number Placeholder 6">
            <a:extLst>
              <a:ext uri="{FF2B5EF4-FFF2-40B4-BE49-F238E27FC236}">
                <a16:creationId xmlns:a16="http://schemas.microsoft.com/office/drawing/2014/main" id="{4F165E19-25D2-0026-8967-C23528D4DD97}"/>
              </a:ext>
            </a:extLst>
          </p:cNvPr>
          <p:cNvSpPr>
            <a:spLocks noGrp="1"/>
          </p:cNvSpPr>
          <p:nvPr>
            <p:ph type="sldNum" sz="quarter" idx="12"/>
          </p:nvPr>
        </p:nvSpPr>
        <p:spPr/>
        <p:txBody>
          <a:bodyPr/>
          <a:lstStyle/>
          <a:p>
            <a:fld id="{63E865EE-DC20-4B17-9EFE-758C239BBE65}" type="slidenum">
              <a:rPr lang="en-US" smtClean="0"/>
              <a:t>35</a:t>
            </a:fld>
            <a:endParaRPr lang="en-US"/>
          </a:p>
        </p:txBody>
      </p:sp>
    </p:spTree>
    <p:extLst>
      <p:ext uri="{BB962C8B-B14F-4D97-AF65-F5344CB8AC3E}">
        <p14:creationId xmlns:p14="http://schemas.microsoft.com/office/powerpoint/2010/main" val="1519512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3B14E-4353-961E-E5E9-8E10CB9D75B3}"/>
              </a:ext>
            </a:extLst>
          </p:cNvPr>
          <p:cNvSpPr txBox="1"/>
          <p:nvPr/>
        </p:nvSpPr>
        <p:spPr>
          <a:xfrm>
            <a:off x="2923245" y="2651901"/>
            <a:ext cx="9268755" cy="1323439"/>
          </a:xfrm>
          <a:prstGeom prst="rect">
            <a:avLst/>
          </a:prstGeom>
          <a:noFill/>
        </p:spPr>
        <p:txBody>
          <a:bodyPr wrap="square" rtlCol="0">
            <a:spAutoFit/>
          </a:bodyPr>
          <a:lstStyle/>
          <a:p>
            <a:r>
              <a:rPr lang="en-US" sz="8000">
                <a:solidFill>
                  <a:srgbClr val="CBAD6C"/>
                </a:solidFill>
                <a:latin typeface="Times New Roman" panose="02020603050405020304" pitchFamily="18" charset="0"/>
                <a:cs typeface="Times New Roman" panose="02020603050405020304" pitchFamily="18" charset="0"/>
              </a:rPr>
              <a:t>KẾT LUẬN</a:t>
            </a:r>
          </a:p>
        </p:txBody>
      </p:sp>
      <p:grpSp>
        <p:nvGrpSpPr>
          <p:cNvPr id="6" name="Group 5">
            <a:extLst>
              <a:ext uri="{FF2B5EF4-FFF2-40B4-BE49-F238E27FC236}">
                <a16:creationId xmlns:a16="http://schemas.microsoft.com/office/drawing/2014/main" id="{7667C4B1-F9DD-2483-81F3-D0CE897C1C1B}"/>
              </a:ext>
            </a:extLst>
          </p:cNvPr>
          <p:cNvGrpSpPr/>
          <p:nvPr/>
        </p:nvGrpSpPr>
        <p:grpSpPr>
          <a:xfrm>
            <a:off x="945456" y="2393063"/>
            <a:ext cx="1587171" cy="1841117"/>
            <a:chOff x="376093" y="209521"/>
            <a:chExt cx="2125898" cy="2466042"/>
          </a:xfrm>
        </p:grpSpPr>
        <p:sp>
          <p:nvSpPr>
            <p:cNvPr id="8" name="TextBox 7">
              <a:extLst>
                <a:ext uri="{FF2B5EF4-FFF2-40B4-BE49-F238E27FC236}">
                  <a16:creationId xmlns:a16="http://schemas.microsoft.com/office/drawing/2014/main" id="{9FDB167A-2141-6C95-2327-990A55EC3443}"/>
                </a:ext>
              </a:extLst>
            </p:cNvPr>
            <p:cNvSpPr txBox="1"/>
            <p:nvPr/>
          </p:nvSpPr>
          <p:spPr>
            <a:xfrm>
              <a:off x="654002" y="477479"/>
              <a:ext cx="1847989" cy="1937548"/>
            </a:xfrm>
            <a:prstGeom prst="rect">
              <a:avLst/>
            </a:prstGeom>
            <a:noFill/>
          </p:spPr>
          <p:txBody>
            <a:bodyPr wrap="square" rtlCol="0">
              <a:spAutoFit/>
            </a:bodyPr>
            <a:lstStyle/>
            <a:p>
              <a:r>
                <a:rPr lang="en-US" sz="8800">
                  <a:solidFill>
                    <a:schemeClr val="bg1"/>
                  </a:solidFill>
                  <a:latin typeface="Times New Roman" panose="02020603050405020304" pitchFamily="18" charset="0"/>
                  <a:cs typeface="Times New Roman" panose="02020603050405020304" pitchFamily="18" charset="0"/>
                </a:rPr>
                <a:t>IV</a:t>
              </a:r>
            </a:p>
          </p:txBody>
        </p:sp>
        <p:sp>
          <p:nvSpPr>
            <p:cNvPr id="9" name="Hexagon 8">
              <a:extLst>
                <a:ext uri="{FF2B5EF4-FFF2-40B4-BE49-F238E27FC236}">
                  <a16:creationId xmlns:a16="http://schemas.microsoft.com/office/drawing/2014/main" id="{01C0BA1A-3263-0F72-24A7-3F09F1D39D78}"/>
                </a:ext>
              </a:extLst>
            </p:cNvPr>
            <p:cNvSpPr/>
            <p:nvPr/>
          </p:nvSpPr>
          <p:spPr>
            <a:xfrm rot="5400000">
              <a:off x="206021" y="379593"/>
              <a:ext cx="2466042" cy="2125897"/>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latin typeface="Times New Roman" panose="02020603050405020304" pitchFamily="18" charset="0"/>
                <a:cs typeface="Times New Roman" panose="02020603050405020304" pitchFamily="18" charset="0"/>
              </a:endParaRPr>
            </a:p>
          </p:txBody>
        </p:sp>
      </p:grpSp>
      <p:sp>
        <p:nvSpPr>
          <p:cNvPr id="3" name="Slide Number Placeholder 2">
            <a:extLst>
              <a:ext uri="{FF2B5EF4-FFF2-40B4-BE49-F238E27FC236}">
                <a16:creationId xmlns:a16="http://schemas.microsoft.com/office/drawing/2014/main" id="{B4460421-46FE-E6F0-ED0B-4106601A6EFD}"/>
              </a:ext>
            </a:extLst>
          </p:cNvPr>
          <p:cNvSpPr>
            <a:spLocks noGrp="1"/>
          </p:cNvSpPr>
          <p:nvPr>
            <p:ph type="sldNum" sz="quarter" idx="12"/>
          </p:nvPr>
        </p:nvSpPr>
        <p:spPr/>
        <p:txBody>
          <a:bodyPr/>
          <a:lstStyle/>
          <a:p>
            <a:fld id="{63E865EE-DC20-4B17-9EFE-758C239BBE65}" type="slidenum">
              <a:rPr lang="en-US" smtClean="0"/>
              <a:t>36</a:t>
            </a:fld>
            <a:endParaRPr lang="en-US"/>
          </a:p>
        </p:txBody>
      </p:sp>
    </p:spTree>
    <p:extLst>
      <p:ext uri="{BB962C8B-B14F-4D97-AF65-F5344CB8AC3E}">
        <p14:creationId xmlns:p14="http://schemas.microsoft.com/office/powerpoint/2010/main" val="3145240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7D02D-D830-AE8F-E5FB-8390BBFA37D9}"/>
              </a:ext>
            </a:extLst>
          </p:cNvPr>
          <p:cNvSpPr txBox="1"/>
          <p:nvPr/>
        </p:nvSpPr>
        <p:spPr>
          <a:xfrm>
            <a:off x="1007595" y="1247272"/>
            <a:ext cx="10486554" cy="3666004"/>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4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 các cách tiếp cận thì cách crop face nhìn chung có kết quả tốt nhất.</a:t>
            </a:r>
          </a:p>
          <a:p>
            <a:pPr marR="0" lvl="0">
              <a:lnSpc>
                <a:spcPct val="107000"/>
              </a:lnSpc>
              <a:spcBef>
                <a:spcPts val="0"/>
              </a:spcBef>
              <a:spcAft>
                <a:spcPts val="0"/>
              </a:spcAft>
            </a:pPr>
            <a:endParaRPr lang="en-US" sz="4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4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 đó SVM sử dụng VGG16 deep feature vector cho kết quả tốt nhất.</a:t>
            </a:r>
          </a:p>
        </p:txBody>
      </p:sp>
      <p:sp>
        <p:nvSpPr>
          <p:cNvPr id="6" name="TextBox 5">
            <a:extLst>
              <a:ext uri="{FF2B5EF4-FFF2-40B4-BE49-F238E27FC236}">
                <a16:creationId xmlns:a16="http://schemas.microsoft.com/office/drawing/2014/main" id="{A476FF4D-6CB7-9423-DBF3-0E0A05692470}"/>
              </a:ext>
            </a:extLst>
          </p:cNvPr>
          <p:cNvSpPr txBox="1"/>
          <p:nvPr/>
        </p:nvSpPr>
        <p:spPr>
          <a:xfrm>
            <a:off x="1007595" y="168181"/>
            <a:ext cx="2956555" cy="584775"/>
          </a:xfrm>
          <a:prstGeom prst="rect">
            <a:avLst/>
          </a:prstGeom>
          <a:noFill/>
        </p:spPr>
        <p:txBody>
          <a:bodyPr wrap="square" rtlCol="0">
            <a:spAutoFit/>
          </a:bodyPr>
          <a:lstStyle/>
          <a:p>
            <a:r>
              <a:rPr lang="en-US" sz="3200">
                <a:solidFill>
                  <a:srgbClr val="CBAD6C"/>
                </a:solidFill>
              </a:rPr>
              <a:t>NHẬN XÉT</a:t>
            </a:r>
          </a:p>
        </p:txBody>
      </p:sp>
      <p:grpSp>
        <p:nvGrpSpPr>
          <p:cNvPr id="7" name="Group 6">
            <a:extLst>
              <a:ext uri="{FF2B5EF4-FFF2-40B4-BE49-F238E27FC236}">
                <a16:creationId xmlns:a16="http://schemas.microsoft.com/office/drawing/2014/main" id="{1DB8B5C1-E9BB-2232-FA2C-DC34E645C1FE}"/>
              </a:ext>
            </a:extLst>
          </p:cNvPr>
          <p:cNvGrpSpPr/>
          <p:nvPr/>
        </p:nvGrpSpPr>
        <p:grpSpPr>
          <a:xfrm>
            <a:off x="157567" y="29216"/>
            <a:ext cx="794162" cy="921227"/>
            <a:chOff x="566351" y="168296"/>
            <a:chExt cx="1063720" cy="1233916"/>
          </a:xfrm>
        </p:grpSpPr>
        <p:sp>
          <p:nvSpPr>
            <p:cNvPr id="8" name="TextBox 7">
              <a:extLst>
                <a:ext uri="{FF2B5EF4-FFF2-40B4-BE49-F238E27FC236}">
                  <a16:creationId xmlns:a16="http://schemas.microsoft.com/office/drawing/2014/main" id="{C6443AC9-5CB7-5896-C475-711C37721C0A}"/>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1</a:t>
              </a:r>
            </a:p>
          </p:txBody>
        </p:sp>
        <p:sp>
          <p:nvSpPr>
            <p:cNvPr id="9" name="Hexagon 8">
              <a:extLst>
                <a:ext uri="{FF2B5EF4-FFF2-40B4-BE49-F238E27FC236}">
                  <a16:creationId xmlns:a16="http://schemas.microsoft.com/office/drawing/2014/main" id="{71E4816A-C54F-564A-56E7-CDC4B4701218}"/>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791F342B-809E-02A3-6269-B850FA86C6CA}"/>
              </a:ext>
            </a:extLst>
          </p:cNvPr>
          <p:cNvSpPr>
            <a:spLocks noGrp="1"/>
          </p:cNvSpPr>
          <p:nvPr>
            <p:ph type="sldNum" sz="quarter" idx="12"/>
          </p:nvPr>
        </p:nvSpPr>
        <p:spPr/>
        <p:txBody>
          <a:bodyPr/>
          <a:lstStyle/>
          <a:p>
            <a:fld id="{63E865EE-DC20-4B17-9EFE-758C239BBE65}" type="slidenum">
              <a:rPr lang="en-US" smtClean="0"/>
              <a:t>37</a:t>
            </a:fld>
            <a:endParaRPr lang="en-US"/>
          </a:p>
        </p:txBody>
      </p:sp>
    </p:spTree>
    <p:extLst>
      <p:ext uri="{BB962C8B-B14F-4D97-AF65-F5344CB8AC3E}">
        <p14:creationId xmlns:p14="http://schemas.microsoft.com/office/powerpoint/2010/main" val="262855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7D02D-D830-AE8F-E5FB-8390BBFA37D9}"/>
              </a:ext>
            </a:extLst>
          </p:cNvPr>
          <p:cNvSpPr txBox="1"/>
          <p:nvPr/>
        </p:nvSpPr>
        <p:spPr>
          <a:xfrm>
            <a:off x="1007595" y="1247272"/>
            <a:ext cx="10486554" cy="3677417"/>
          </a:xfrm>
          <a:prstGeom prst="rect">
            <a:avLst/>
          </a:prstGeom>
          <a:noFill/>
        </p:spPr>
        <p:txBody>
          <a:bodyPr wrap="square" rtlCol="0">
            <a:spAutoFit/>
          </a:bodyPr>
          <a:lstStyle/>
          <a:p>
            <a:pPr marL="457200" indent="-457200">
              <a:buFont typeface="Arial" panose="020B0604020202020204" pitchFamily="34" charset="0"/>
              <a:buChar char="•"/>
            </a:pPr>
            <a:r>
              <a:rPr lang="en-US" sz="3200">
                <a:solidFill>
                  <a:schemeClr val="bg1"/>
                </a:solidFill>
                <a:latin typeface="Times New Roman" panose="02020603050405020304" pitchFamily="18" charset="0"/>
                <a:cs typeface="Times New Roman" panose="02020603050405020304" pitchFamily="18" charset="0"/>
              </a:rPr>
              <a:t>Oval thường </a:t>
            </a:r>
            <a:r>
              <a:rPr lang="en-US" sz="3200" err="1">
                <a:solidFill>
                  <a:schemeClr val="bg1"/>
                </a:solidFill>
                <a:latin typeface="Times New Roman" panose="02020603050405020304" pitchFamily="18" charset="0"/>
                <a:cs typeface="Times New Roman" panose="02020603050405020304" pitchFamily="18" charset="0"/>
              </a:rPr>
              <a:t>có</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kết</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quả</a:t>
            </a:r>
            <a:r>
              <a:rPr lang="en-US" sz="3200">
                <a:solidFill>
                  <a:schemeClr val="bg1"/>
                </a:solidFill>
                <a:latin typeface="Times New Roman" panose="02020603050405020304" pitchFamily="18" charset="0"/>
                <a:cs typeface="Times New Roman" panose="02020603050405020304" pitchFamily="18" charset="0"/>
              </a:rPr>
              <a:t> thấp, đặc biệt là recall</a:t>
            </a:r>
          </a:p>
          <a:p>
            <a:pPr marL="457200" indent="-457200">
              <a:buFont typeface="Arial" panose="020B0604020202020204" pitchFamily="34" charset="0"/>
              <a:buChar char="•"/>
            </a:pPr>
            <a:endParaRPr lang="en-US" sz="3200">
              <a:solidFill>
                <a:schemeClr val="bg1"/>
              </a:solidFill>
              <a:latin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3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Tùy theo cách tiếp cận và model thì:</a:t>
            </a:r>
          </a:p>
          <a:p>
            <a:pPr marL="457200" marR="0" lvl="0" indent="-457200">
              <a:lnSpc>
                <a:spcPct val="107000"/>
              </a:lnSpc>
              <a:spcBef>
                <a:spcPts val="0"/>
              </a:spcBef>
              <a:spcAft>
                <a:spcPts val="0"/>
              </a:spcAft>
              <a:buFont typeface="Courier New" panose="02070309020205020404" pitchFamily="49" charset="0"/>
              <a:buChar char="o"/>
            </a:pPr>
            <a:r>
              <a:rPr lang="en-US" sz="3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oval thường bị nhầm lẫn với round và heart, </a:t>
            </a:r>
          </a:p>
          <a:p>
            <a:pPr marL="457200" marR="0" lvl="0" indent="-457200">
              <a:lnSpc>
                <a:spcPct val="107000"/>
              </a:lnSpc>
              <a:spcBef>
                <a:spcPts val="0"/>
              </a:spcBef>
              <a:spcAft>
                <a:spcPts val="0"/>
              </a:spcAft>
              <a:buFont typeface="Courier New" panose="02070309020205020404" pitchFamily="49" charset="0"/>
              <a:buChar char="o"/>
            </a:pPr>
            <a:r>
              <a:rPr lang="en-US" sz="3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round thì thường bị nhầm lẫn với oval và square. </a:t>
            </a:r>
          </a:p>
          <a:p>
            <a:pPr marL="457200" marR="0" lvl="0" indent="-457200">
              <a:lnSpc>
                <a:spcPct val="107000"/>
              </a:lnSpc>
              <a:spcBef>
                <a:spcPts val="0"/>
              </a:spcBef>
              <a:spcAft>
                <a:spcPts val="0"/>
              </a:spcAft>
              <a:buFont typeface="Courier New" panose="02070309020205020404" pitchFamily="49" charset="0"/>
              <a:buChar char="o"/>
            </a:pPr>
            <a:r>
              <a:rPr lang="en-US" sz="3200">
                <a:solidFill>
                  <a:schemeClr val="bg1"/>
                </a:solidFill>
                <a:latin typeface="Times New Roman" panose="02020603050405020304" pitchFamily="18" charset="0"/>
                <a:ea typeface="Calibri" panose="020F0502020204030204" pitchFamily="34" charset="0"/>
                <a:cs typeface="Times New Roman" panose="02020603050405020304" pitchFamily="18" charset="0"/>
              </a:rPr>
              <a:t>	h</a:t>
            </a:r>
            <a:r>
              <a:rPr lang="en-US" sz="3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eart đôi số trường hợp sẽ bị nhầm với oblong và oval.</a:t>
            </a:r>
          </a:p>
          <a:p>
            <a:endParaRPr lang="en-US" sz="3200">
              <a:solidFill>
                <a:schemeClr val="bg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476FF4D-6CB7-9423-DBF3-0E0A05692470}"/>
              </a:ext>
            </a:extLst>
          </p:cNvPr>
          <p:cNvSpPr txBox="1"/>
          <p:nvPr/>
        </p:nvSpPr>
        <p:spPr>
          <a:xfrm>
            <a:off x="1007595" y="168181"/>
            <a:ext cx="2956555" cy="584775"/>
          </a:xfrm>
          <a:prstGeom prst="rect">
            <a:avLst/>
          </a:prstGeom>
          <a:noFill/>
        </p:spPr>
        <p:txBody>
          <a:bodyPr wrap="square" rtlCol="0">
            <a:spAutoFit/>
          </a:bodyPr>
          <a:lstStyle/>
          <a:p>
            <a:r>
              <a:rPr lang="en-US" sz="3200">
                <a:solidFill>
                  <a:srgbClr val="CBAD6C"/>
                </a:solidFill>
              </a:rPr>
              <a:t>NHẬN XÉT</a:t>
            </a:r>
          </a:p>
        </p:txBody>
      </p:sp>
      <p:grpSp>
        <p:nvGrpSpPr>
          <p:cNvPr id="7" name="Group 6">
            <a:extLst>
              <a:ext uri="{FF2B5EF4-FFF2-40B4-BE49-F238E27FC236}">
                <a16:creationId xmlns:a16="http://schemas.microsoft.com/office/drawing/2014/main" id="{1DB8B5C1-E9BB-2232-FA2C-DC34E645C1FE}"/>
              </a:ext>
            </a:extLst>
          </p:cNvPr>
          <p:cNvGrpSpPr/>
          <p:nvPr/>
        </p:nvGrpSpPr>
        <p:grpSpPr>
          <a:xfrm>
            <a:off x="157567" y="29216"/>
            <a:ext cx="794161" cy="921227"/>
            <a:chOff x="566351" y="168296"/>
            <a:chExt cx="1063720" cy="1233916"/>
          </a:xfrm>
        </p:grpSpPr>
        <p:sp>
          <p:nvSpPr>
            <p:cNvPr id="8" name="TextBox 7">
              <a:extLst>
                <a:ext uri="{FF2B5EF4-FFF2-40B4-BE49-F238E27FC236}">
                  <a16:creationId xmlns:a16="http://schemas.microsoft.com/office/drawing/2014/main" id="{C6443AC9-5CB7-5896-C475-711C37721C0A}"/>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1</a:t>
              </a:r>
            </a:p>
          </p:txBody>
        </p:sp>
        <p:sp>
          <p:nvSpPr>
            <p:cNvPr id="9" name="Hexagon 8">
              <a:extLst>
                <a:ext uri="{FF2B5EF4-FFF2-40B4-BE49-F238E27FC236}">
                  <a16:creationId xmlns:a16="http://schemas.microsoft.com/office/drawing/2014/main" id="{71E4816A-C54F-564A-56E7-CDC4B4701218}"/>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673E0030-1C8F-87A9-691D-48FF070C933B}"/>
              </a:ext>
            </a:extLst>
          </p:cNvPr>
          <p:cNvSpPr>
            <a:spLocks noGrp="1"/>
          </p:cNvSpPr>
          <p:nvPr>
            <p:ph type="sldNum" sz="quarter" idx="12"/>
          </p:nvPr>
        </p:nvSpPr>
        <p:spPr/>
        <p:txBody>
          <a:bodyPr/>
          <a:lstStyle/>
          <a:p>
            <a:fld id="{63E865EE-DC20-4B17-9EFE-758C239BBE65}" type="slidenum">
              <a:rPr lang="en-US" smtClean="0"/>
              <a:t>38</a:t>
            </a:fld>
            <a:endParaRPr lang="en-US"/>
          </a:p>
        </p:txBody>
      </p:sp>
    </p:spTree>
    <p:extLst>
      <p:ext uri="{BB962C8B-B14F-4D97-AF65-F5344CB8AC3E}">
        <p14:creationId xmlns:p14="http://schemas.microsoft.com/office/powerpoint/2010/main" val="3100668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7D02D-D830-AE8F-E5FB-8390BBFA37D9}"/>
              </a:ext>
            </a:extLst>
          </p:cNvPr>
          <p:cNvSpPr txBox="1"/>
          <p:nvPr/>
        </p:nvSpPr>
        <p:spPr>
          <a:xfrm>
            <a:off x="725943" y="1129333"/>
            <a:ext cx="9598787" cy="182838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4000">
                <a:solidFill>
                  <a:schemeClr val="bg1"/>
                </a:solidFill>
                <a:latin typeface="Times New Roman" panose="02020603050405020304" pitchFamily="18" charset="0"/>
                <a:cs typeface="Times New Roman" panose="02020603050405020304" pitchFamily="18" charset="0"/>
              </a:rPr>
              <a:t>Điều kiện ánh sáng</a:t>
            </a:r>
          </a:p>
          <a:p>
            <a:pPr marL="457200" indent="-457200">
              <a:lnSpc>
                <a:spcPct val="150000"/>
              </a:lnSpc>
              <a:buFont typeface="Arial" panose="020B0604020202020204" pitchFamily="34" charset="0"/>
              <a:buChar char="•"/>
            </a:pPr>
            <a:endParaRPr lang="en-US" sz="400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B86E5C7-504F-51BB-4327-91EF26D30406}"/>
              </a:ext>
            </a:extLst>
          </p:cNvPr>
          <p:cNvSpPr txBox="1"/>
          <p:nvPr/>
        </p:nvSpPr>
        <p:spPr>
          <a:xfrm>
            <a:off x="1007595" y="168181"/>
            <a:ext cx="5260040" cy="584775"/>
          </a:xfrm>
          <a:prstGeom prst="rect">
            <a:avLst/>
          </a:prstGeom>
          <a:noFill/>
        </p:spPr>
        <p:txBody>
          <a:bodyPr wrap="square" rtlCol="0">
            <a:spAutoFit/>
          </a:bodyPr>
          <a:lstStyle/>
          <a:p>
            <a:r>
              <a:rPr lang="en-US" sz="3200">
                <a:solidFill>
                  <a:srgbClr val="CBAD6C"/>
                </a:solidFill>
              </a:rPr>
              <a:t>CÁC YẾU TỐ ẢNH HƯỞNG</a:t>
            </a:r>
          </a:p>
        </p:txBody>
      </p:sp>
      <p:grpSp>
        <p:nvGrpSpPr>
          <p:cNvPr id="4" name="Group 3">
            <a:extLst>
              <a:ext uri="{FF2B5EF4-FFF2-40B4-BE49-F238E27FC236}">
                <a16:creationId xmlns:a16="http://schemas.microsoft.com/office/drawing/2014/main" id="{8FD0BF08-6052-8603-762A-77F6EF3BE631}"/>
              </a:ext>
            </a:extLst>
          </p:cNvPr>
          <p:cNvGrpSpPr/>
          <p:nvPr/>
        </p:nvGrpSpPr>
        <p:grpSpPr>
          <a:xfrm>
            <a:off x="157567" y="29216"/>
            <a:ext cx="794161" cy="921227"/>
            <a:chOff x="566351" y="168296"/>
            <a:chExt cx="1063720" cy="1233916"/>
          </a:xfrm>
        </p:grpSpPr>
        <p:sp>
          <p:nvSpPr>
            <p:cNvPr id="5" name="TextBox 4">
              <a:extLst>
                <a:ext uri="{FF2B5EF4-FFF2-40B4-BE49-F238E27FC236}">
                  <a16:creationId xmlns:a16="http://schemas.microsoft.com/office/drawing/2014/main" id="{CA0AC086-4E71-A29F-56E6-756D8CB366F1}"/>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6" name="Hexagon 5">
              <a:extLst>
                <a:ext uri="{FF2B5EF4-FFF2-40B4-BE49-F238E27FC236}">
                  <a16:creationId xmlns:a16="http://schemas.microsoft.com/office/drawing/2014/main" id="{7ED44731-FE70-D593-0950-B6E75B58B56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picture containing text&#10;&#10;Description automatically generated">
            <a:extLst>
              <a:ext uri="{FF2B5EF4-FFF2-40B4-BE49-F238E27FC236}">
                <a16:creationId xmlns:a16="http://schemas.microsoft.com/office/drawing/2014/main" id="{A2E11652-2EC1-6A04-89CD-9253ECEB0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591" y="2217294"/>
            <a:ext cx="3174736" cy="4136260"/>
          </a:xfrm>
          <a:prstGeom prst="rect">
            <a:avLst/>
          </a:prstGeom>
        </p:spPr>
      </p:pic>
      <p:pic>
        <p:nvPicPr>
          <p:cNvPr id="10" name="Picture 9" descr="A picture containing person&#10;&#10;Description automatically generated">
            <a:extLst>
              <a:ext uri="{FF2B5EF4-FFF2-40B4-BE49-F238E27FC236}">
                <a16:creationId xmlns:a16="http://schemas.microsoft.com/office/drawing/2014/main" id="{0D004282-EE97-EE43-27E9-0981F1691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8606" y="2159273"/>
            <a:ext cx="3263803" cy="4252302"/>
          </a:xfrm>
          <a:prstGeom prst="rect">
            <a:avLst/>
          </a:prstGeom>
        </p:spPr>
      </p:pic>
      <p:sp>
        <p:nvSpPr>
          <p:cNvPr id="9" name="Slide Number Placeholder 8">
            <a:extLst>
              <a:ext uri="{FF2B5EF4-FFF2-40B4-BE49-F238E27FC236}">
                <a16:creationId xmlns:a16="http://schemas.microsoft.com/office/drawing/2014/main" id="{2D323F81-A822-C43E-3022-FAB854F669DD}"/>
              </a:ext>
            </a:extLst>
          </p:cNvPr>
          <p:cNvSpPr>
            <a:spLocks noGrp="1"/>
          </p:cNvSpPr>
          <p:nvPr>
            <p:ph type="sldNum" sz="quarter" idx="12"/>
          </p:nvPr>
        </p:nvSpPr>
        <p:spPr/>
        <p:txBody>
          <a:bodyPr/>
          <a:lstStyle/>
          <a:p>
            <a:fld id="{63E865EE-DC20-4B17-9EFE-758C239BBE65}" type="slidenum">
              <a:rPr lang="en-US" smtClean="0"/>
              <a:t>39</a:t>
            </a:fld>
            <a:endParaRPr lang="en-US"/>
          </a:p>
        </p:txBody>
      </p:sp>
    </p:spTree>
    <p:extLst>
      <p:ext uri="{BB962C8B-B14F-4D97-AF65-F5344CB8AC3E}">
        <p14:creationId xmlns:p14="http://schemas.microsoft.com/office/powerpoint/2010/main" val="539945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A8DEAD-8990-0F9F-FD5A-3DE7C315231F}"/>
              </a:ext>
            </a:extLst>
          </p:cNvPr>
          <p:cNvSpPr txBox="1"/>
          <p:nvPr/>
        </p:nvSpPr>
        <p:spPr>
          <a:xfrm>
            <a:off x="482687" y="1478805"/>
            <a:ext cx="10392460" cy="3416320"/>
          </a:xfrm>
          <a:prstGeom prst="rect">
            <a:avLst/>
          </a:prstGeom>
          <a:noFill/>
        </p:spPr>
        <p:txBody>
          <a:bodyPr wrap="square">
            <a:spAutoFit/>
          </a:bodyPr>
          <a:lstStyle/>
          <a:p>
            <a:pPr algn="l"/>
            <a:r>
              <a:rPr lang="en-US" sz="3600" err="1">
                <a:solidFill>
                  <a:schemeClr val="bg1"/>
                </a:solidFill>
                <a:latin typeface="Times New Roman" panose="02020603050405020304" pitchFamily="18" charset="0"/>
                <a:cs typeface="Times New Roman" panose="02020603050405020304" pitchFamily="18" charset="0"/>
              </a:rPr>
              <a:t>Ngày</a:t>
            </a:r>
            <a:r>
              <a:rPr lang="en-US" sz="3600">
                <a:solidFill>
                  <a:schemeClr val="bg1"/>
                </a:solidFill>
                <a:latin typeface="Times New Roman" panose="02020603050405020304" pitchFamily="18" charset="0"/>
                <a:cs typeface="Times New Roman" panose="02020603050405020304" pitchFamily="18" charset="0"/>
              </a:rPr>
              <a:t> nay, </a:t>
            </a:r>
            <a:r>
              <a:rPr lang="en-US" sz="3600" err="1">
                <a:solidFill>
                  <a:schemeClr val="bg1"/>
                </a:solidFill>
                <a:latin typeface="Times New Roman" panose="02020603050405020304" pitchFamily="18" charset="0"/>
                <a:cs typeface="Times New Roman" panose="02020603050405020304" pitchFamily="18" charset="0"/>
              </a:rPr>
              <a:t>trong</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việc</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tư</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vấn</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lựa</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chọn</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kiểu</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tóc</a:t>
            </a:r>
            <a:r>
              <a:rPr lang="en-US" sz="3600">
                <a:solidFill>
                  <a:schemeClr val="bg1"/>
                </a:solidFill>
                <a:latin typeface="Times New Roman" panose="02020603050405020304" pitchFamily="18" charset="0"/>
                <a:cs typeface="Times New Roman" panose="02020603050405020304" pitchFamily="18" charset="0"/>
              </a:rPr>
              <a:t> hay </a:t>
            </a:r>
            <a:r>
              <a:rPr lang="en-US" sz="3600" err="1">
                <a:solidFill>
                  <a:schemeClr val="bg1"/>
                </a:solidFill>
                <a:latin typeface="Times New Roman" panose="02020603050405020304" pitchFamily="18" charset="0"/>
                <a:cs typeface="Times New Roman" panose="02020603050405020304" pitchFamily="18" charset="0"/>
              </a:rPr>
              <a:t>kiểu</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gọng</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kính</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để</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phù</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hợp</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với</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khuôn</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mặt</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một</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cách</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riêng</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tư</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trực</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tuyến</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và</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tự</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động</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thì</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việc</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đầu</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tiên</a:t>
            </a:r>
            <a:r>
              <a:rPr lang="en-US" sz="3600">
                <a:solidFill>
                  <a:schemeClr val="bg1"/>
                </a:solidFill>
                <a:latin typeface="Times New Roman" panose="02020603050405020304" pitchFamily="18" charset="0"/>
                <a:cs typeface="Times New Roman" panose="02020603050405020304" pitchFamily="18" charset="0"/>
              </a:rPr>
              <a:t> ta </a:t>
            </a:r>
            <a:r>
              <a:rPr lang="en-US" sz="3600" err="1">
                <a:solidFill>
                  <a:schemeClr val="bg1"/>
                </a:solidFill>
                <a:latin typeface="Times New Roman" panose="02020603050405020304" pitchFamily="18" charset="0"/>
                <a:cs typeface="Times New Roman" panose="02020603050405020304" pitchFamily="18" charset="0"/>
              </a:rPr>
              <a:t>cần</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làm</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là</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xác</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định</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hình</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dạng</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khuôn</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mặt</a:t>
            </a:r>
            <a:r>
              <a:rPr lang="en-US" sz="3600">
                <a:solidFill>
                  <a:schemeClr val="bg1"/>
                </a:solidFill>
                <a:latin typeface="Times New Roman" panose="02020603050405020304" pitchFamily="18" charset="0"/>
                <a:cs typeface="Times New Roman" panose="02020603050405020304" pitchFamily="18" charset="0"/>
              </a:rPr>
              <a:t>. Do </a:t>
            </a:r>
            <a:r>
              <a:rPr lang="en-US" sz="3600" err="1">
                <a:solidFill>
                  <a:schemeClr val="bg1"/>
                </a:solidFill>
                <a:latin typeface="Times New Roman" panose="02020603050405020304" pitchFamily="18" charset="0"/>
                <a:cs typeface="Times New Roman" panose="02020603050405020304" pitchFamily="18" charset="0"/>
              </a:rPr>
              <a:t>đó</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chúng</a:t>
            </a:r>
            <a:r>
              <a:rPr lang="en-US" sz="3600">
                <a:solidFill>
                  <a:schemeClr val="bg1"/>
                </a:solidFill>
                <a:latin typeface="Times New Roman" panose="02020603050405020304" pitchFamily="18" charset="0"/>
                <a:cs typeface="Times New Roman" panose="02020603050405020304" pitchFamily="18" charset="0"/>
              </a:rPr>
              <a:t> ta </a:t>
            </a:r>
            <a:r>
              <a:rPr lang="en-US" sz="3600" err="1">
                <a:solidFill>
                  <a:schemeClr val="bg1"/>
                </a:solidFill>
                <a:latin typeface="Times New Roman" panose="02020603050405020304" pitchFamily="18" charset="0"/>
                <a:cs typeface="Times New Roman" panose="02020603050405020304" pitchFamily="18" charset="0"/>
              </a:rPr>
              <a:t>có</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thể</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thực</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hiện</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giải</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pháp</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bằng</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xây</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dựng</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mô</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hình</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máy</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học</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để</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thực</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hiện</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việc</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này</a:t>
            </a:r>
            <a:r>
              <a:rPr lang="en-US" sz="3600">
                <a:solidFill>
                  <a:schemeClr val="bg1"/>
                </a:solidFill>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2533B14E-4353-961E-E5E9-8E10CB9D75B3}"/>
              </a:ext>
            </a:extLst>
          </p:cNvPr>
          <p:cNvSpPr txBox="1"/>
          <p:nvPr/>
        </p:nvSpPr>
        <p:spPr>
          <a:xfrm>
            <a:off x="1260761" y="456483"/>
            <a:ext cx="6523063" cy="461665"/>
          </a:xfrm>
          <a:prstGeom prst="rect">
            <a:avLst/>
          </a:prstGeom>
          <a:noFill/>
        </p:spPr>
        <p:txBody>
          <a:bodyPr wrap="square" rtlCol="0">
            <a:spAutoFit/>
          </a:bodyPr>
          <a:lstStyle/>
          <a:p>
            <a:r>
              <a:rPr lang="en-US" sz="2400">
                <a:solidFill>
                  <a:srgbClr val="CBAD6C"/>
                </a:solidFill>
                <a:latin typeface="Times New Roman" panose="02020603050405020304" pitchFamily="18" charset="0"/>
                <a:cs typeface="Times New Roman" panose="02020603050405020304" pitchFamily="18" charset="0"/>
              </a:rPr>
              <a:t>LÝ DO CHỌN ĐỀ TÀI</a:t>
            </a:r>
          </a:p>
        </p:txBody>
      </p:sp>
      <p:grpSp>
        <p:nvGrpSpPr>
          <p:cNvPr id="6" name="Group 5">
            <a:extLst>
              <a:ext uri="{FF2B5EF4-FFF2-40B4-BE49-F238E27FC236}">
                <a16:creationId xmlns:a16="http://schemas.microsoft.com/office/drawing/2014/main" id="{7667C4B1-F9DD-2483-81F3-D0CE897C1C1B}"/>
              </a:ext>
            </a:extLst>
          </p:cNvPr>
          <p:cNvGrpSpPr/>
          <p:nvPr/>
        </p:nvGrpSpPr>
        <p:grpSpPr>
          <a:xfrm>
            <a:off x="482687" y="226703"/>
            <a:ext cx="794162" cy="921227"/>
            <a:chOff x="566351" y="168296"/>
            <a:chExt cx="1063720" cy="1233916"/>
          </a:xfrm>
        </p:grpSpPr>
        <p:sp>
          <p:nvSpPr>
            <p:cNvPr id="8" name="TextBox 7">
              <a:extLst>
                <a:ext uri="{FF2B5EF4-FFF2-40B4-BE49-F238E27FC236}">
                  <a16:creationId xmlns:a16="http://schemas.microsoft.com/office/drawing/2014/main" id="{9FDB167A-2141-6C95-2327-990A55EC3443}"/>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latin typeface="Times New Roman" panose="02020603050405020304" pitchFamily="18" charset="0"/>
                  <a:cs typeface="Times New Roman" panose="02020603050405020304" pitchFamily="18" charset="0"/>
                </a:rPr>
                <a:t>1</a:t>
              </a:r>
            </a:p>
          </p:txBody>
        </p:sp>
        <p:sp>
          <p:nvSpPr>
            <p:cNvPr id="9" name="Hexagon 8">
              <a:extLst>
                <a:ext uri="{FF2B5EF4-FFF2-40B4-BE49-F238E27FC236}">
                  <a16:creationId xmlns:a16="http://schemas.microsoft.com/office/drawing/2014/main" id="{01C0BA1A-3263-0F72-24A7-3F09F1D39D78}"/>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3" name="Slide Number Placeholder 2">
            <a:extLst>
              <a:ext uri="{FF2B5EF4-FFF2-40B4-BE49-F238E27FC236}">
                <a16:creationId xmlns:a16="http://schemas.microsoft.com/office/drawing/2014/main" id="{75E0DCD4-2E7C-851B-C06F-7277F83FD858}"/>
              </a:ext>
            </a:extLst>
          </p:cNvPr>
          <p:cNvSpPr>
            <a:spLocks noGrp="1"/>
          </p:cNvSpPr>
          <p:nvPr>
            <p:ph type="sldNum" sz="quarter" idx="12"/>
          </p:nvPr>
        </p:nvSpPr>
        <p:spPr/>
        <p:txBody>
          <a:bodyPr/>
          <a:lstStyle/>
          <a:p>
            <a:fld id="{63E865EE-DC20-4B17-9EFE-758C239BBE65}" type="slidenum">
              <a:rPr lang="en-US" sz="2400" smtClean="0"/>
              <a:t>4</a:t>
            </a:fld>
            <a:endParaRPr lang="en-US" sz="2400"/>
          </a:p>
        </p:txBody>
      </p:sp>
    </p:spTree>
    <p:extLst>
      <p:ext uri="{BB962C8B-B14F-4D97-AF65-F5344CB8AC3E}">
        <p14:creationId xmlns:p14="http://schemas.microsoft.com/office/powerpoint/2010/main" val="864190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7D02D-D830-AE8F-E5FB-8390BBFA37D9}"/>
              </a:ext>
            </a:extLst>
          </p:cNvPr>
          <p:cNvSpPr txBox="1"/>
          <p:nvPr/>
        </p:nvSpPr>
        <p:spPr>
          <a:xfrm>
            <a:off x="725943" y="1129333"/>
            <a:ext cx="9598787" cy="90505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4000">
                <a:solidFill>
                  <a:schemeClr val="bg1"/>
                </a:solidFill>
                <a:latin typeface="Times New Roman" panose="02020603050405020304" pitchFamily="18" charset="0"/>
                <a:cs typeface="Times New Roman" panose="02020603050405020304" pitchFamily="18" charset="0"/>
              </a:rPr>
              <a:t>Mặt bị che khuất</a:t>
            </a:r>
          </a:p>
        </p:txBody>
      </p:sp>
      <p:sp>
        <p:nvSpPr>
          <p:cNvPr id="3" name="TextBox 2">
            <a:extLst>
              <a:ext uri="{FF2B5EF4-FFF2-40B4-BE49-F238E27FC236}">
                <a16:creationId xmlns:a16="http://schemas.microsoft.com/office/drawing/2014/main" id="{9B86E5C7-504F-51BB-4327-91EF26D30406}"/>
              </a:ext>
            </a:extLst>
          </p:cNvPr>
          <p:cNvSpPr txBox="1"/>
          <p:nvPr/>
        </p:nvSpPr>
        <p:spPr>
          <a:xfrm>
            <a:off x="1007595" y="168181"/>
            <a:ext cx="5260040" cy="584775"/>
          </a:xfrm>
          <a:prstGeom prst="rect">
            <a:avLst/>
          </a:prstGeom>
          <a:noFill/>
        </p:spPr>
        <p:txBody>
          <a:bodyPr wrap="square" rtlCol="0">
            <a:spAutoFit/>
          </a:bodyPr>
          <a:lstStyle/>
          <a:p>
            <a:r>
              <a:rPr lang="en-US" sz="3200">
                <a:solidFill>
                  <a:srgbClr val="CBAD6C"/>
                </a:solidFill>
              </a:rPr>
              <a:t>CÁC YẾU TỐ ẢNH HƯỞNG</a:t>
            </a:r>
          </a:p>
        </p:txBody>
      </p:sp>
      <p:grpSp>
        <p:nvGrpSpPr>
          <p:cNvPr id="4" name="Group 3">
            <a:extLst>
              <a:ext uri="{FF2B5EF4-FFF2-40B4-BE49-F238E27FC236}">
                <a16:creationId xmlns:a16="http://schemas.microsoft.com/office/drawing/2014/main" id="{8FD0BF08-6052-8603-762A-77F6EF3BE631}"/>
              </a:ext>
            </a:extLst>
          </p:cNvPr>
          <p:cNvGrpSpPr/>
          <p:nvPr/>
        </p:nvGrpSpPr>
        <p:grpSpPr>
          <a:xfrm>
            <a:off x="157567" y="29216"/>
            <a:ext cx="794161" cy="921227"/>
            <a:chOff x="566351" y="168296"/>
            <a:chExt cx="1063720" cy="1233916"/>
          </a:xfrm>
        </p:grpSpPr>
        <p:sp>
          <p:nvSpPr>
            <p:cNvPr id="5" name="TextBox 4">
              <a:extLst>
                <a:ext uri="{FF2B5EF4-FFF2-40B4-BE49-F238E27FC236}">
                  <a16:creationId xmlns:a16="http://schemas.microsoft.com/office/drawing/2014/main" id="{CA0AC086-4E71-A29F-56E6-756D8CB366F1}"/>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6" name="Hexagon 5">
              <a:extLst>
                <a:ext uri="{FF2B5EF4-FFF2-40B4-BE49-F238E27FC236}">
                  <a16:creationId xmlns:a16="http://schemas.microsoft.com/office/drawing/2014/main" id="{7ED44731-FE70-D593-0950-B6E75B58B56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A person wearing a headset&#10;&#10;Description automatically generated with low confidence">
            <a:extLst>
              <a:ext uri="{FF2B5EF4-FFF2-40B4-BE49-F238E27FC236}">
                <a16:creationId xmlns:a16="http://schemas.microsoft.com/office/drawing/2014/main" id="{5EF1A386-71B6-697E-96B6-7E593746B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602" y="2453956"/>
            <a:ext cx="3093399" cy="3082088"/>
          </a:xfrm>
          <a:prstGeom prst="rect">
            <a:avLst/>
          </a:prstGeom>
        </p:spPr>
      </p:pic>
      <p:pic>
        <p:nvPicPr>
          <p:cNvPr id="16" name="Picture 15" descr="A person wearing a mask&#10;&#10;Description automatically generated with low confidence">
            <a:extLst>
              <a:ext uri="{FF2B5EF4-FFF2-40B4-BE49-F238E27FC236}">
                <a16:creationId xmlns:a16="http://schemas.microsoft.com/office/drawing/2014/main" id="{E38CCBA7-18B1-B38F-F710-B34BC0310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040" y="2504326"/>
            <a:ext cx="3104467" cy="3055851"/>
          </a:xfrm>
          <a:prstGeom prst="rect">
            <a:avLst/>
          </a:prstGeom>
        </p:spPr>
      </p:pic>
      <p:pic>
        <p:nvPicPr>
          <p:cNvPr id="18" name="Picture 17" descr="A picture containing clothing, person&#10;&#10;Description automatically generated">
            <a:extLst>
              <a:ext uri="{FF2B5EF4-FFF2-40B4-BE49-F238E27FC236}">
                <a16:creationId xmlns:a16="http://schemas.microsoft.com/office/drawing/2014/main" id="{A19B2A24-5279-F47D-9DEA-0B500C6244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631" y="2513660"/>
            <a:ext cx="2454042" cy="3055851"/>
          </a:xfrm>
          <a:prstGeom prst="rect">
            <a:avLst/>
          </a:prstGeom>
        </p:spPr>
      </p:pic>
      <p:sp>
        <p:nvSpPr>
          <p:cNvPr id="19" name="TextBox 18">
            <a:extLst>
              <a:ext uri="{FF2B5EF4-FFF2-40B4-BE49-F238E27FC236}">
                <a16:creationId xmlns:a16="http://schemas.microsoft.com/office/drawing/2014/main" id="{77BE85D5-9CDF-03F7-F186-4DD68A233F66}"/>
              </a:ext>
            </a:extLst>
          </p:cNvPr>
          <p:cNvSpPr txBox="1"/>
          <p:nvPr/>
        </p:nvSpPr>
        <p:spPr>
          <a:xfrm>
            <a:off x="817238" y="5860371"/>
            <a:ext cx="1701479" cy="646331"/>
          </a:xfrm>
          <a:prstGeom prst="rect">
            <a:avLst/>
          </a:prstGeom>
          <a:noFill/>
        </p:spPr>
        <p:txBody>
          <a:bodyPr wrap="square" rtlCol="0">
            <a:spAutoFit/>
          </a:bodyPr>
          <a:lstStyle/>
          <a:p>
            <a:r>
              <a:rPr lang="en-US" sz="3600">
                <a:solidFill>
                  <a:schemeClr val="bg1"/>
                </a:solidFill>
              </a:rPr>
              <a:t>oblong</a:t>
            </a:r>
          </a:p>
        </p:txBody>
      </p:sp>
      <p:sp>
        <p:nvSpPr>
          <p:cNvPr id="20" name="TextBox 19">
            <a:extLst>
              <a:ext uri="{FF2B5EF4-FFF2-40B4-BE49-F238E27FC236}">
                <a16:creationId xmlns:a16="http://schemas.microsoft.com/office/drawing/2014/main" id="{E0C73EC6-4252-FC00-BD91-9DFA8339BA76}"/>
              </a:ext>
            </a:extLst>
          </p:cNvPr>
          <p:cNvSpPr txBox="1"/>
          <p:nvPr/>
        </p:nvSpPr>
        <p:spPr>
          <a:xfrm>
            <a:off x="7055123" y="5774763"/>
            <a:ext cx="1701479" cy="646331"/>
          </a:xfrm>
          <a:prstGeom prst="rect">
            <a:avLst/>
          </a:prstGeom>
          <a:noFill/>
        </p:spPr>
        <p:txBody>
          <a:bodyPr wrap="square" rtlCol="0">
            <a:spAutoFit/>
          </a:bodyPr>
          <a:lstStyle/>
          <a:p>
            <a:r>
              <a:rPr lang="en-US" sz="3600">
                <a:solidFill>
                  <a:schemeClr val="bg1"/>
                </a:solidFill>
              </a:rPr>
              <a:t>round</a:t>
            </a:r>
          </a:p>
        </p:txBody>
      </p:sp>
      <p:sp>
        <p:nvSpPr>
          <p:cNvPr id="21" name="TextBox 20">
            <a:extLst>
              <a:ext uri="{FF2B5EF4-FFF2-40B4-BE49-F238E27FC236}">
                <a16:creationId xmlns:a16="http://schemas.microsoft.com/office/drawing/2014/main" id="{DBCF0119-398D-5628-D786-DDDDF93E27F9}"/>
              </a:ext>
            </a:extLst>
          </p:cNvPr>
          <p:cNvSpPr txBox="1"/>
          <p:nvPr/>
        </p:nvSpPr>
        <p:spPr>
          <a:xfrm>
            <a:off x="10054283" y="5874113"/>
            <a:ext cx="1701479" cy="646331"/>
          </a:xfrm>
          <a:prstGeom prst="rect">
            <a:avLst/>
          </a:prstGeom>
          <a:noFill/>
        </p:spPr>
        <p:txBody>
          <a:bodyPr wrap="square" rtlCol="0">
            <a:spAutoFit/>
          </a:bodyPr>
          <a:lstStyle/>
          <a:p>
            <a:r>
              <a:rPr lang="en-US" sz="3600">
                <a:solidFill>
                  <a:schemeClr val="bg1"/>
                </a:solidFill>
              </a:rPr>
              <a:t>round</a:t>
            </a:r>
          </a:p>
        </p:txBody>
      </p:sp>
      <p:pic>
        <p:nvPicPr>
          <p:cNvPr id="26" name="Picture 25" descr="A person with a mask on her face&#10;&#10;Description automatically generated with low confidence">
            <a:extLst>
              <a:ext uri="{FF2B5EF4-FFF2-40B4-BE49-F238E27FC236}">
                <a16:creationId xmlns:a16="http://schemas.microsoft.com/office/drawing/2014/main" id="{6CB193AA-9E56-681C-EFE2-FDE4E44C08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89" y="2231524"/>
            <a:ext cx="2338574" cy="3526952"/>
          </a:xfrm>
          <a:prstGeom prst="rect">
            <a:avLst/>
          </a:prstGeom>
        </p:spPr>
      </p:pic>
      <p:sp>
        <p:nvSpPr>
          <p:cNvPr id="27" name="TextBox 26">
            <a:extLst>
              <a:ext uri="{FF2B5EF4-FFF2-40B4-BE49-F238E27FC236}">
                <a16:creationId xmlns:a16="http://schemas.microsoft.com/office/drawing/2014/main" id="{75C1B8EC-65F3-87DE-D5DE-A80489096876}"/>
              </a:ext>
            </a:extLst>
          </p:cNvPr>
          <p:cNvSpPr txBox="1"/>
          <p:nvPr/>
        </p:nvSpPr>
        <p:spPr>
          <a:xfrm>
            <a:off x="3651458" y="5955611"/>
            <a:ext cx="1701479" cy="646331"/>
          </a:xfrm>
          <a:prstGeom prst="rect">
            <a:avLst/>
          </a:prstGeom>
          <a:noFill/>
        </p:spPr>
        <p:txBody>
          <a:bodyPr wrap="square" rtlCol="0">
            <a:spAutoFit/>
          </a:bodyPr>
          <a:lstStyle/>
          <a:p>
            <a:r>
              <a:rPr lang="en-US" sz="3600">
                <a:solidFill>
                  <a:schemeClr val="bg1"/>
                </a:solidFill>
              </a:rPr>
              <a:t>oblong</a:t>
            </a:r>
          </a:p>
        </p:txBody>
      </p:sp>
      <p:sp>
        <p:nvSpPr>
          <p:cNvPr id="8" name="Slide Number Placeholder 7">
            <a:extLst>
              <a:ext uri="{FF2B5EF4-FFF2-40B4-BE49-F238E27FC236}">
                <a16:creationId xmlns:a16="http://schemas.microsoft.com/office/drawing/2014/main" id="{9F34FC20-6318-687D-25ED-30E56C1DD914}"/>
              </a:ext>
            </a:extLst>
          </p:cNvPr>
          <p:cNvSpPr>
            <a:spLocks noGrp="1"/>
          </p:cNvSpPr>
          <p:nvPr>
            <p:ph type="sldNum" sz="quarter" idx="12"/>
          </p:nvPr>
        </p:nvSpPr>
        <p:spPr/>
        <p:txBody>
          <a:bodyPr/>
          <a:lstStyle/>
          <a:p>
            <a:fld id="{63E865EE-DC20-4B17-9EFE-758C239BBE65}" type="slidenum">
              <a:rPr lang="en-US" smtClean="0"/>
              <a:t>40</a:t>
            </a:fld>
            <a:endParaRPr lang="en-US"/>
          </a:p>
        </p:txBody>
      </p:sp>
    </p:spTree>
    <p:extLst>
      <p:ext uri="{BB962C8B-B14F-4D97-AF65-F5344CB8AC3E}">
        <p14:creationId xmlns:p14="http://schemas.microsoft.com/office/powerpoint/2010/main" val="2047092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7D02D-D830-AE8F-E5FB-8390BBFA37D9}"/>
              </a:ext>
            </a:extLst>
          </p:cNvPr>
          <p:cNvSpPr txBox="1"/>
          <p:nvPr/>
        </p:nvSpPr>
        <p:spPr>
          <a:xfrm>
            <a:off x="725943" y="1091625"/>
            <a:ext cx="9598787" cy="295683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6600" err="1">
                <a:solidFill>
                  <a:schemeClr val="bg1"/>
                </a:solidFill>
                <a:latin typeface="Times New Roman" panose="02020603050405020304" pitchFamily="18" charset="0"/>
                <a:cs typeface="Times New Roman" panose="02020603050405020304" pitchFamily="18" charset="0"/>
              </a:rPr>
              <a:t>Góc</a:t>
            </a:r>
            <a:r>
              <a:rPr lang="en-US" sz="6600">
                <a:solidFill>
                  <a:schemeClr val="bg1"/>
                </a:solidFill>
                <a:latin typeface="Times New Roman" panose="02020603050405020304" pitchFamily="18" charset="0"/>
                <a:cs typeface="Times New Roman" panose="02020603050405020304" pitchFamily="18" charset="0"/>
              </a:rPr>
              <a:t> </a:t>
            </a:r>
            <a:r>
              <a:rPr lang="en-US" sz="6600" err="1">
                <a:solidFill>
                  <a:schemeClr val="bg1"/>
                </a:solidFill>
                <a:latin typeface="Times New Roman" panose="02020603050405020304" pitchFamily="18" charset="0"/>
                <a:cs typeface="Times New Roman" panose="02020603050405020304" pitchFamily="18" charset="0"/>
              </a:rPr>
              <a:t>chụp</a:t>
            </a:r>
            <a:endParaRPr lang="en-US" sz="6600">
              <a:solidFill>
                <a:schemeClr val="bg1"/>
              </a:solidFill>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6600" err="1">
                <a:solidFill>
                  <a:schemeClr val="bg1"/>
                </a:solidFill>
                <a:latin typeface="Times New Roman" panose="02020603050405020304" pitchFamily="18" charset="0"/>
                <a:cs typeface="Times New Roman" panose="02020603050405020304" pitchFamily="18" charset="0"/>
              </a:rPr>
              <a:t>Độ</a:t>
            </a:r>
            <a:r>
              <a:rPr lang="en-US" sz="6600">
                <a:solidFill>
                  <a:schemeClr val="bg1"/>
                </a:solidFill>
                <a:latin typeface="Times New Roman" panose="02020603050405020304" pitchFamily="18" charset="0"/>
                <a:cs typeface="Times New Roman" panose="02020603050405020304" pitchFamily="18" charset="0"/>
              </a:rPr>
              <a:t> </a:t>
            </a:r>
            <a:r>
              <a:rPr lang="en-US" sz="6600" err="1">
                <a:solidFill>
                  <a:schemeClr val="bg1"/>
                </a:solidFill>
                <a:latin typeface="Times New Roman" panose="02020603050405020304" pitchFamily="18" charset="0"/>
                <a:cs typeface="Times New Roman" panose="02020603050405020304" pitchFamily="18" charset="0"/>
              </a:rPr>
              <a:t>phân</a:t>
            </a:r>
            <a:r>
              <a:rPr lang="en-US" sz="6600">
                <a:solidFill>
                  <a:schemeClr val="bg1"/>
                </a:solidFill>
                <a:latin typeface="Times New Roman" panose="02020603050405020304" pitchFamily="18" charset="0"/>
                <a:cs typeface="Times New Roman" panose="02020603050405020304" pitchFamily="18" charset="0"/>
              </a:rPr>
              <a:t> </a:t>
            </a:r>
            <a:r>
              <a:rPr lang="en-US" sz="6600" err="1">
                <a:solidFill>
                  <a:schemeClr val="bg1"/>
                </a:solidFill>
                <a:latin typeface="Times New Roman" panose="02020603050405020304" pitchFamily="18" charset="0"/>
                <a:cs typeface="Times New Roman" panose="02020603050405020304" pitchFamily="18" charset="0"/>
              </a:rPr>
              <a:t>giải</a:t>
            </a:r>
            <a:endParaRPr lang="en-US" sz="660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B86E5C7-504F-51BB-4327-91EF26D30406}"/>
              </a:ext>
            </a:extLst>
          </p:cNvPr>
          <p:cNvSpPr txBox="1"/>
          <p:nvPr/>
        </p:nvSpPr>
        <p:spPr>
          <a:xfrm>
            <a:off x="1007595" y="168181"/>
            <a:ext cx="5260040" cy="584775"/>
          </a:xfrm>
          <a:prstGeom prst="rect">
            <a:avLst/>
          </a:prstGeom>
          <a:noFill/>
        </p:spPr>
        <p:txBody>
          <a:bodyPr wrap="square" rtlCol="0">
            <a:spAutoFit/>
          </a:bodyPr>
          <a:lstStyle/>
          <a:p>
            <a:r>
              <a:rPr lang="en-US" sz="3200">
                <a:solidFill>
                  <a:srgbClr val="CBAD6C"/>
                </a:solidFill>
              </a:rPr>
              <a:t>CÁC YẾU TỐ ẢNH HƯỞNG</a:t>
            </a:r>
          </a:p>
        </p:txBody>
      </p:sp>
      <p:grpSp>
        <p:nvGrpSpPr>
          <p:cNvPr id="4" name="Group 3">
            <a:extLst>
              <a:ext uri="{FF2B5EF4-FFF2-40B4-BE49-F238E27FC236}">
                <a16:creationId xmlns:a16="http://schemas.microsoft.com/office/drawing/2014/main" id="{8FD0BF08-6052-8603-762A-77F6EF3BE631}"/>
              </a:ext>
            </a:extLst>
          </p:cNvPr>
          <p:cNvGrpSpPr/>
          <p:nvPr/>
        </p:nvGrpSpPr>
        <p:grpSpPr>
          <a:xfrm>
            <a:off x="157567" y="29216"/>
            <a:ext cx="794161" cy="921227"/>
            <a:chOff x="566351" y="168296"/>
            <a:chExt cx="1063720" cy="1233916"/>
          </a:xfrm>
        </p:grpSpPr>
        <p:sp>
          <p:nvSpPr>
            <p:cNvPr id="5" name="TextBox 4">
              <a:extLst>
                <a:ext uri="{FF2B5EF4-FFF2-40B4-BE49-F238E27FC236}">
                  <a16:creationId xmlns:a16="http://schemas.microsoft.com/office/drawing/2014/main" id="{CA0AC086-4E71-A29F-56E6-756D8CB366F1}"/>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2</a:t>
              </a:r>
            </a:p>
          </p:txBody>
        </p:sp>
        <p:sp>
          <p:nvSpPr>
            <p:cNvPr id="6" name="Hexagon 5">
              <a:extLst>
                <a:ext uri="{FF2B5EF4-FFF2-40B4-BE49-F238E27FC236}">
                  <a16:creationId xmlns:a16="http://schemas.microsoft.com/office/drawing/2014/main" id="{7ED44731-FE70-D593-0950-B6E75B58B56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33984643-E543-B465-A06D-EF5AE4C3C1BE}"/>
              </a:ext>
            </a:extLst>
          </p:cNvPr>
          <p:cNvSpPr>
            <a:spLocks noGrp="1"/>
          </p:cNvSpPr>
          <p:nvPr>
            <p:ph type="sldNum" sz="quarter" idx="12"/>
          </p:nvPr>
        </p:nvSpPr>
        <p:spPr/>
        <p:txBody>
          <a:bodyPr/>
          <a:lstStyle/>
          <a:p>
            <a:fld id="{63E865EE-DC20-4B17-9EFE-758C239BBE65}" type="slidenum">
              <a:rPr lang="en-US" smtClean="0"/>
              <a:t>41</a:t>
            </a:fld>
            <a:endParaRPr lang="en-US"/>
          </a:p>
        </p:txBody>
      </p:sp>
    </p:spTree>
    <p:extLst>
      <p:ext uri="{BB962C8B-B14F-4D97-AF65-F5344CB8AC3E}">
        <p14:creationId xmlns:p14="http://schemas.microsoft.com/office/powerpoint/2010/main" val="432882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7D02D-D830-AE8F-E5FB-8390BBFA37D9}"/>
              </a:ext>
            </a:extLst>
          </p:cNvPr>
          <p:cNvSpPr txBox="1"/>
          <p:nvPr/>
        </p:nvSpPr>
        <p:spPr>
          <a:xfrm>
            <a:off x="725943" y="1129333"/>
            <a:ext cx="9598787" cy="2958502"/>
          </a:xfrm>
          <a:prstGeom prst="rect">
            <a:avLst/>
          </a:prstGeom>
          <a:noFill/>
        </p:spPr>
        <p:txBody>
          <a:bodyPr wrap="square" rtlCol="0">
            <a:spAutoFit/>
          </a:bodyPr>
          <a:lstStyle/>
          <a:p>
            <a:pPr>
              <a:lnSpc>
                <a:spcPct val="150000"/>
              </a:lnSpc>
            </a:pPr>
            <a:r>
              <a:rPr lang="vi-VN" sz="3200">
                <a:solidFill>
                  <a:schemeClr val="bg1"/>
                </a:solidFill>
              </a:rPr>
              <a:t>Hướng cải thiện kết quả cho bài toán:</a:t>
            </a:r>
            <a:endParaRPr lang="en-US" sz="3200">
              <a:solidFill>
                <a:schemeClr val="bg1"/>
              </a:solidFill>
            </a:endParaRPr>
          </a:p>
          <a:p>
            <a:pPr marL="457200" indent="-457200">
              <a:lnSpc>
                <a:spcPct val="150000"/>
              </a:lnSpc>
              <a:buFont typeface="Arial" panose="020B0604020202020204" pitchFamily="34" charset="0"/>
              <a:buChar char="•"/>
            </a:pPr>
            <a:r>
              <a:rPr lang="en-US" sz="3200" err="1">
                <a:solidFill>
                  <a:schemeClr val="bg1"/>
                </a:solidFill>
                <a:latin typeface="Times New Roman" panose="02020603050405020304" pitchFamily="18" charset="0"/>
                <a:cs typeface="Times New Roman" panose="02020603050405020304" pitchFamily="18" charset="0"/>
              </a:rPr>
              <a:t>Tăng</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cường</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thêm</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dữ</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liệu</a:t>
            </a:r>
            <a:endParaRPr lang="en-US" sz="3200">
              <a:solidFill>
                <a:schemeClr val="bg1"/>
              </a:solidFill>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200" err="1">
                <a:solidFill>
                  <a:schemeClr val="bg1"/>
                </a:solidFill>
                <a:latin typeface="Times New Roman" panose="02020603050405020304" pitchFamily="18" charset="0"/>
                <a:cs typeface="Times New Roman" panose="02020603050405020304" pitchFamily="18" charset="0"/>
              </a:rPr>
              <a:t>Thử</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nghiệm</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nhiều</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mô</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hình</a:t>
            </a:r>
            <a:endParaRPr lang="en-US" sz="3200">
              <a:solidFill>
                <a:schemeClr val="bg1"/>
              </a:solidFill>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lang="en-US" sz="3200" err="1">
                <a:solidFill>
                  <a:schemeClr val="bg1"/>
                </a:solidFill>
                <a:latin typeface="Times New Roman" panose="02020603050405020304" pitchFamily="18" charset="0"/>
                <a:cs typeface="Times New Roman" panose="02020603050405020304" pitchFamily="18" charset="0"/>
              </a:rPr>
              <a:t>Tìm</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hiểu</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và</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thực</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hiện</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thêm</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nhiều</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đặc</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trưng</a:t>
            </a:r>
            <a:endParaRPr lang="en-US" sz="320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B86E5C7-504F-51BB-4327-91EF26D30406}"/>
              </a:ext>
            </a:extLst>
          </p:cNvPr>
          <p:cNvSpPr txBox="1"/>
          <p:nvPr/>
        </p:nvSpPr>
        <p:spPr>
          <a:xfrm>
            <a:off x="1007595" y="168181"/>
            <a:ext cx="2956555" cy="584775"/>
          </a:xfrm>
          <a:prstGeom prst="rect">
            <a:avLst/>
          </a:prstGeom>
          <a:noFill/>
        </p:spPr>
        <p:txBody>
          <a:bodyPr wrap="square" rtlCol="0">
            <a:spAutoFit/>
          </a:bodyPr>
          <a:lstStyle/>
          <a:p>
            <a:r>
              <a:rPr lang="en-US" sz="3200">
                <a:solidFill>
                  <a:srgbClr val="CBAD6C"/>
                </a:solidFill>
              </a:rPr>
              <a:t>CẢI TIẾN</a:t>
            </a:r>
          </a:p>
        </p:txBody>
      </p:sp>
      <p:grpSp>
        <p:nvGrpSpPr>
          <p:cNvPr id="4" name="Group 3">
            <a:extLst>
              <a:ext uri="{FF2B5EF4-FFF2-40B4-BE49-F238E27FC236}">
                <a16:creationId xmlns:a16="http://schemas.microsoft.com/office/drawing/2014/main" id="{8FD0BF08-6052-8603-762A-77F6EF3BE631}"/>
              </a:ext>
            </a:extLst>
          </p:cNvPr>
          <p:cNvGrpSpPr/>
          <p:nvPr/>
        </p:nvGrpSpPr>
        <p:grpSpPr>
          <a:xfrm>
            <a:off x="157567" y="29216"/>
            <a:ext cx="794162" cy="921227"/>
            <a:chOff x="566351" y="168296"/>
            <a:chExt cx="1063720" cy="1233916"/>
          </a:xfrm>
        </p:grpSpPr>
        <p:sp>
          <p:nvSpPr>
            <p:cNvPr id="5" name="TextBox 4">
              <a:extLst>
                <a:ext uri="{FF2B5EF4-FFF2-40B4-BE49-F238E27FC236}">
                  <a16:creationId xmlns:a16="http://schemas.microsoft.com/office/drawing/2014/main" id="{CA0AC086-4E71-A29F-56E6-756D8CB366F1}"/>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3</a:t>
              </a:r>
            </a:p>
          </p:txBody>
        </p:sp>
        <p:sp>
          <p:nvSpPr>
            <p:cNvPr id="6" name="Hexagon 5">
              <a:extLst>
                <a:ext uri="{FF2B5EF4-FFF2-40B4-BE49-F238E27FC236}">
                  <a16:creationId xmlns:a16="http://schemas.microsoft.com/office/drawing/2014/main" id="{7ED44731-FE70-D593-0950-B6E75B58B56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FEC2BE40-C881-DB2C-4F4A-8DB6DDE234B7}"/>
              </a:ext>
            </a:extLst>
          </p:cNvPr>
          <p:cNvSpPr>
            <a:spLocks noGrp="1"/>
          </p:cNvSpPr>
          <p:nvPr>
            <p:ph type="sldNum" sz="quarter" idx="12"/>
          </p:nvPr>
        </p:nvSpPr>
        <p:spPr/>
        <p:txBody>
          <a:bodyPr/>
          <a:lstStyle/>
          <a:p>
            <a:fld id="{63E865EE-DC20-4B17-9EFE-758C239BBE65}" type="slidenum">
              <a:rPr lang="en-US" smtClean="0"/>
              <a:t>42</a:t>
            </a:fld>
            <a:endParaRPr lang="en-US"/>
          </a:p>
        </p:txBody>
      </p:sp>
    </p:spTree>
    <p:extLst>
      <p:ext uri="{BB962C8B-B14F-4D97-AF65-F5344CB8AC3E}">
        <p14:creationId xmlns:p14="http://schemas.microsoft.com/office/powerpoint/2010/main" val="4218689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3B14E-4353-961E-E5E9-8E10CB9D75B3}"/>
              </a:ext>
            </a:extLst>
          </p:cNvPr>
          <p:cNvSpPr txBox="1"/>
          <p:nvPr/>
        </p:nvSpPr>
        <p:spPr>
          <a:xfrm>
            <a:off x="2923245" y="2651901"/>
            <a:ext cx="9268755" cy="1323439"/>
          </a:xfrm>
          <a:prstGeom prst="rect">
            <a:avLst/>
          </a:prstGeom>
          <a:noFill/>
        </p:spPr>
        <p:txBody>
          <a:bodyPr wrap="square" rtlCol="0">
            <a:spAutoFit/>
          </a:bodyPr>
          <a:lstStyle/>
          <a:p>
            <a:r>
              <a:rPr lang="en-US" sz="8000">
                <a:solidFill>
                  <a:srgbClr val="CBAD6C"/>
                </a:solidFill>
                <a:latin typeface="Times New Roman" panose="02020603050405020304" pitchFamily="18" charset="0"/>
                <a:cs typeface="Times New Roman" panose="02020603050405020304" pitchFamily="18" charset="0"/>
              </a:rPr>
              <a:t>THAM KHẢO</a:t>
            </a:r>
          </a:p>
        </p:txBody>
      </p:sp>
      <p:grpSp>
        <p:nvGrpSpPr>
          <p:cNvPr id="6" name="Group 5">
            <a:extLst>
              <a:ext uri="{FF2B5EF4-FFF2-40B4-BE49-F238E27FC236}">
                <a16:creationId xmlns:a16="http://schemas.microsoft.com/office/drawing/2014/main" id="{7667C4B1-F9DD-2483-81F3-D0CE897C1C1B}"/>
              </a:ext>
            </a:extLst>
          </p:cNvPr>
          <p:cNvGrpSpPr/>
          <p:nvPr/>
        </p:nvGrpSpPr>
        <p:grpSpPr>
          <a:xfrm>
            <a:off x="945456" y="2393063"/>
            <a:ext cx="1587171" cy="1841117"/>
            <a:chOff x="376093" y="209521"/>
            <a:chExt cx="2125898" cy="2466042"/>
          </a:xfrm>
        </p:grpSpPr>
        <p:sp>
          <p:nvSpPr>
            <p:cNvPr id="8" name="TextBox 7">
              <a:extLst>
                <a:ext uri="{FF2B5EF4-FFF2-40B4-BE49-F238E27FC236}">
                  <a16:creationId xmlns:a16="http://schemas.microsoft.com/office/drawing/2014/main" id="{9FDB167A-2141-6C95-2327-990A55EC3443}"/>
                </a:ext>
              </a:extLst>
            </p:cNvPr>
            <p:cNvSpPr txBox="1"/>
            <p:nvPr/>
          </p:nvSpPr>
          <p:spPr>
            <a:xfrm>
              <a:off x="654002" y="477479"/>
              <a:ext cx="1847989" cy="1937548"/>
            </a:xfrm>
            <a:prstGeom prst="rect">
              <a:avLst/>
            </a:prstGeom>
            <a:noFill/>
          </p:spPr>
          <p:txBody>
            <a:bodyPr wrap="square" rtlCol="0">
              <a:spAutoFit/>
            </a:bodyPr>
            <a:lstStyle/>
            <a:p>
              <a:r>
                <a:rPr lang="en-US" sz="8800">
                  <a:solidFill>
                    <a:schemeClr val="bg1"/>
                  </a:solidFill>
                  <a:latin typeface="Times New Roman" panose="02020603050405020304" pitchFamily="18" charset="0"/>
                  <a:cs typeface="Times New Roman" panose="02020603050405020304" pitchFamily="18" charset="0"/>
                </a:rPr>
                <a:t>V</a:t>
              </a:r>
            </a:p>
          </p:txBody>
        </p:sp>
        <p:sp>
          <p:nvSpPr>
            <p:cNvPr id="9" name="Hexagon 8">
              <a:extLst>
                <a:ext uri="{FF2B5EF4-FFF2-40B4-BE49-F238E27FC236}">
                  <a16:creationId xmlns:a16="http://schemas.microsoft.com/office/drawing/2014/main" id="{01C0BA1A-3263-0F72-24A7-3F09F1D39D78}"/>
                </a:ext>
              </a:extLst>
            </p:cNvPr>
            <p:cNvSpPr/>
            <p:nvPr/>
          </p:nvSpPr>
          <p:spPr>
            <a:xfrm rot="5400000">
              <a:off x="206021" y="379593"/>
              <a:ext cx="2466042" cy="2125897"/>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latin typeface="Times New Roman" panose="02020603050405020304" pitchFamily="18" charset="0"/>
                <a:cs typeface="Times New Roman" panose="02020603050405020304" pitchFamily="18" charset="0"/>
              </a:endParaRPr>
            </a:p>
          </p:txBody>
        </p:sp>
      </p:grpSp>
      <p:sp>
        <p:nvSpPr>
          <p:cNvPr id="3" name="Slide Number Placeholder 2">
            <a:extLst>
              <a:ext uri="{FF2B5EF4-FFF2-40B4-BE49-F238E27FC236}">
                <a16:creationId xmlns:a16="http://schemas.microsoft.com/office/drawing/2014/main" id="{4F5F01FF-6B1F-599E-D7F0-EEC9896F0E53}"/>
              </a:ext>
            </a:extLst>
          </p:cNvPr>
          <p:cNvSpPr>
            <a:spLocks noGrp="1"/>
          </p:cNvSpPr>
          <p:nvPr>
            <p:ph type="sldNum" sz="quarter" idx="12"/>
          </p:nvPr>
        </p:nvSpPr>
        <p:spPr/>
        <p:txBody>
          <a:bodyPr/>
          <a:lstStyle/>
          <a:p>
            <a:fld id="{63E865EE-DC20-4B17-9EFE-758C239BBE65}" type="slidenum">
              <a:rPr lang="en-US" smtClean="0"/>
              <a:t>43</a:t>
            </a:fld>
            <a:endParaRPr lang="en-US"/>
          </a:p>
        </p:txBody>
      </p:sp>
    </p:spTree>
    <p:extLst>
      <p:ext uri="{BB962C8B-B14F-4D97-AF65-F5344CB8AC3E}">
        <p14:creationId xmlns:p14="http://schemas.microsoft.com/office/powerpoint/2010/main" val="35923638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7D02D-D830-AE8F-E5FB-8390BBFA37D9}"/>
              </a:ext>
            </a:extLst>
          </p:cNvPr>
          <p:cNvSpPr txBox="1"/>
          <p:nvPr/>
        </p:nvSpPr>
        <p:spPr>
          <a:xfrm>
            <a:off x="157567" y="950443"/>
            <a:ext cx="11700106" cy="5447645"/>
          </a:xfrm>
          <a:prstGeom prst="rect">
            <a:avLst/>
          </a:prstGeom>
          <a:noFill/>
        </p:spPr>
        <p:txBody>
          <a:bodyPr wrap="square" rtlCol="0">
            <a:spAutoFit/>
          </a:bodyPr>
          <a:lstStyle/>
          <a:p>
            <a:pPr>
              <a:lnSpc>
                <a:spcPct val="150000"/>
              </a:lnSpc>
            </a:pPr>
            <a:r>
              <a:rPr lang="en-US" dirty="0">
                <a:solidFill>
                  <a:schemeClr val="bg1"/>
                </a:solidFill>
                <a:latin typeface="Times New Roman" panose="02020603050405020304" pitchFamily="18" charset="0"/>
                <a:cs typeface="Times New Roman" panose="02020603050405020304" pitchFamily="18" charset="0"/>
              </a:rPr>
              <a:t>[1] </a:t>
            </a:r>
            <a:r>
              <a:rPr lang="en-US" dirty="0" err="1">
                <a:solidFill>
                  <a:schemeClr val="bg1"/>
                </a:solidFill>
                <a:latin typeface="Times New Roman" panose="02020603050405020304" pitchFamily="18" charset="0"/>
                <a:cs typeface="Times New Roman" panose="02020603050405020304" pitchFamily="18" charset="0"/>
              </a:rPr>
              <a:t>katebloom</a:t>
            </a:r>
            <a:r>
              <a:rPr lang="en-US" dirty="0">
                <a:solidFill>
                  <a:schemeClr val="bg1"/>
                </a:solidFill>
                <a:latin typeface="Times New Roman" panose="02020603050405020304" pitchFamily="18" charset="0"/>
                <a:cs typeface="Times New Roman" panose="02020603050405020304" pitchFamily="18" charset="0"/>
              </a:rPr>
              <a:t>, Determine Your Face Shape, </a:t>
            </a:r>
            <a:r>
              <a:rPr lang="en-US" dirty="0" err="1">
                <a:solidFill>
                  <a:schemeClr val="bg1"/>
                </a:solidFill>
                <a:latin typeface="Times New Roman" panose="02020603050405020304" pitchFamily="18" charset="0"/>
                <a:cs typeface="Times New Roman" panose="02020603050405020304" pitchFamily="18" charset="0"/>
              </a:rPr>
              <a:t>katebloom</a:t>
            </a:r>
            <a:r>
              <a:rPr 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https://www.katebloom.co.uk/blog/entry/determine-your-face-shape</a:t>
            </a:r>
            <a:r>
              <a:rPr lang="en-US" dirty="0">
                <a:solidFill>
                  <a:schemeClr val="bg1"/>
                </a:solidFill>
                <a:latin typeface="Times New Roman" panose="02020603050405020304" pitchFamily="18" charset="0"/>
                <a:cs typeface="Times New Roman" panose="02020603050405020304" pitchFamily="18" charset="0"/>
              </a:rPr>
              <a:t>, [10-2022]</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[2] </a:t>
            </a:r>
            <a:r>
              <a:rPr lang="en-US" dirty="0" err="1">
                <a:solidFill>
                  <a:schemeClr val="bg1"/>
                </a:solidFill>
                <a:latin typeface="Times New Roman" panose="02020603050405020304" pitchFamily="18" charset="0"/>
                <a:cs typeface="Times New Roman" panose="02020603050405020304" pitchFamily="18" charset="0"/>
              </a:rPr>
              <a:t>adonistio</a:t>
            </a:r>
            <a:r>
              <a:rPr lang="en-US" dirty="0">
                <a:solidFill>
                  <a:schemeClr val="bg1"/>
                </a:solidFill>
                <a:latin typeface="Times New Roman" panose="02020603050405020304" pitchFamily="18" charset="0"/>
                <a:cs typeface="Times New Roman" panose="02020603050405020304" pitchFamily="18" charset="0"/>
              </a:rPr>
              <a:t>, in Face shape classification using Inception v3. </a:t>
            </a:r>
            <a:r>
              <a:rPr lang="en-US" b="0" i="0" dirty="0">
                <a:solidFill>
                  <a:schemeClr val="bg1"/>
                </a:solidFill>
                <a:effectLst/>
                <a:latin typeface="Roboto" panose="02000000000000000000" pitchFamily="2" charset="0"/>
              </a:rPr>
              <a:t>arXiv:1911.07916</a:t>
            </a:r>
            <a:r>
              <a:rPr lang="en-US" dirty="0">
                <a:solidFill>
                  <a:schemeClr val="bg1"/>
                </a:solidFill>
                <a:latin typeface="Times New Roman" panose="02020603050405020304" pitchFamily="18" charset="0"/>
                <a:cs typeface="Times New Roman" panose="02020603050405020304" pitchFamily="18" charset="0"/>
              </a:rPr>
              <a:t>, [10-2022]</a:t>
            </a:r>
            <a:endParaRPr lang="en-US" dirty="0">
              <a:solidFill>
                <a:schemeClr val="bg1"/>
              </a:solidFill>
              <a:latin typeface="Roboto" panose="02000000000000000000" pitchFamily="2" charset="0"/>
              <a:cs typeface="Times New Roman" panose="02020603050405020304" pitchFamily="18" charset="0"/>
            </a:endParaRP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[3] </a:t>
            </a:r>
            <a:r>
              <a:rPr lang="en-US" dirty="0" err="1">
                <a:solidFill>
                  <a:schemeClr val="bg1"/>
                </a:solidFill>
                <a:latin typeface="Times New Roman" panose="02020603050405020304" pitchFamily="18" charset="0"/>
                <a:cs typeface="Times New Roman" panose="02020603050405020304" pitchFamily="18" charset="0"/>
              </a:rPr>
              <a:t>tensorflow</a:t>
            </a:r>
            <a:r>
              <a:rPr 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https://www.tensorflow.org/api_docs/python/tf/keras/applications/resnet50</a:t>
            </a:r>
            <a:r>
              <a:rPr lang="en-US" dirty="0">
                <a:solidFill>
                  <a:schemeClr val="bg1"/>
                </a:solidFill>
                <a:latin typeface="Times New Roman" panose="02020603050405020304" pitchFamily="18" charset="0"/>
                <a:cs typeface="Times New Roman" panose="02020603050405020304" pitchFamily="18" charset="0"/>
              </a:rPr>
              <a:t>, [10-2022]</a:t>
            </a: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[4] </a:t>
            </a:r>
            <a:r>
              <a:rPr lang="en-US" dirty="0" err="1">
                <a:solidFill>
                  <a:schemeClr val="bg1"/>
                </a:solidFill>
                <a:latin typeface="Times New Roman" panose="02020603050405020304" pitchFamily="18" charset="0"/>
                <a:cs typeface="Times New Roman" panose="02020603050405020304" pitchFamily="18" charset="0"/>
              </a:rPr>
              <a:t>tensorflow</a:t>
            </a:r>
            <a:r>
              <a:rPr lang="en-US" dirty="0">
                <a:solidFill>
                  <a:schemeClr val="bg1"/>
                </a:solidFill>
                <a:latin typeface="Times New Roman" panose="02020603050405020304" pitchFamily="18" charset="0"/>
                <a:cs typeface="Times New Roman" panose="02020603050405020304" pitchFamily="18" charset="0"/>
              </a:rPr>
              <a:t>, </a:t>
            </a:r>
            <a:r>
              <a:rPr lang="en-US" u="sng" dirty="0">
                <a:solidFill>
                  <a:schemeClr val="bg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https://www.tensorflow.org/api_docs/python/tf/keras/applications/vgg16</a:t>
            </a:r>
            <a:r>
              <a:rPr lang="en-US" dirty="0">
                <a:solidFill>
                  <a:schemeClr val="bg1"/>
                </a:solidFill>
                <a:latin typeface="Times New Roman" panose="02020603050405020304" pitchFamily="18" charset="0"/>
                <a:cs typeface="Times New Roman" panose="02020603050405020304" pitchFamily="18" charset="0"/>
              </a:rPr>
              <a:t>, [10-2022]</a:t>
            </a:r>
            <a:endParaRPr lang="en-US" u="sng"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[5] </a:t>
            </a:r>
            <a:r>
              <a:rPr lang="en-US" u="sng" dirty="0" err="1">
                <a:solidFill>
                  <a:schemeClr val="bg1"/>
                </a:solidFill>
                <a:latin typeface="Times New Roman" panose="02020603050405020304" pitchFamily="18" charset="0"/>
                <a:cs typeface="Times New Roman" panose="02020603050405020304" pitchFamily="18" charset="0"/>
              </a:rPr>
              <a:t>sklearn</a:t>
            </a:r>
            <a:r>
              <a:rPr lang="en-US" u="sng" dirty="0">
                <a:solidFill>
                  <a:schemeClr val="bg1"/>
                </a:solidFill>
                <a:latin typeface="Times New Roman" panose="02020603050405020304" pitchFamily="18" charset="0"/>
                <a:cs typeface="Times New Roman" panose="02020603050405020304" pitchFamily="18" charset="0"/>
              </a:rPr>
              <a:t>, </a:t>
            </a:r>
            <a:r>
              <a:rPr lang="en-US" u="sng" dirty="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https://scikit-learn.org/stable/modules/generated/sklearn.svm.SVC.html</a:t>
            </a:r>
            <a:r>
              <a:rPr lang="en-US" dirty="0">
                <a:solidFill>
                  <a:schemeClr val="bg1"/>
                </a:solidFill>
                <a:latin typeface="Times New Roman" panose="02020603050405020304" pitchFamily="18" charset="0"/>
                <a:cs typeface="Times New Roman" panose="02020603050405020304" pitchFamily="18" charset="0"/>
              </a:rPr>
              <a:t>, [10-2022]</a:t>
            </a:r>
            <a:endParaRPr lang="en-US" u="sng"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[6] </a:t>
            </a:r>
            <a:r>
              <a:rPr lang="en-US" u="sng" dirty="0" err="1">
                <a:solidFill>
                  <a:schemeClr val="bg1"/>
                </a:solidFill>
                <a:latin typeface="Times New Roman" panose="02020603050405020304" pitchFamily="18" charset="0"/>
                <a:cs typeface="Times New Roman" panose="02020603050405020304" pitchFamily="18" charset="0"/>
              </a:rPr>
              <a:t>sklearn</a:t>
            </a:r>
            <a:r>
              <a:rPr lang="en-US" u="sng" dirty="0">
                <a:solidFill>
                  <a:schemeClr val="bg1"/>
                </a:solidFill>
                <a:latin typeface="Times New Roman" panose="02020603050405020304" pitchFamily="18" charset="0"/>
                <a:cs typeface="Times New Roman" panose="02020603050405020304" pitchFamily="18" charset="0"/>
              </a:rPr>
              <a:t>, </a:t>
            </a:r>
            <a:r>
              <a:rPr lang="en-US" u="sng" dirty="0">
                <a:solidFill>
                  <a:schemeClr val="bg1"/>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https://scikit-learn.org/stable/modules/generated/sklearn.neighbors.KNeighborsClassifier.html</a:t>
            </a:r>
            <a:r>
              <a:rPr lang="en-US" dirty="0">
                <a:solidFill>
                  <a:schemeClr val="bg1"/>
                </a:solidFill>
                <a:latin typeface="Times New Roman" panose="02020603050405020304" pitchFamily="18" charset="0"/>
                <a:cs typeface="Times New Roman" panose="02020603050405020304" pitchFamily="18" charset="0"/>
              </a:rPr>
              <a:t>, [10-2022]</a:t>
            </a:r>
            <a:endParaRPr lang="en-US" u="sng"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[7] </a:t>
            </a:r>
            <a:r>
              <a:rPr lang="en-US" u="sng" dirty="0" err="1">
                <a:solidFill>
                  <a:schemeClr val="bg1"/>
                </a:solidFill>
                <a:latin typeface="Times New Roman" panose="02020603050405020304" pitchFamily="18" charset="0"/>
                <a:cs typeface="Times New Roman" panose="02020603050405020304" pitchFamily="18" charset="0"/>
              </a:rPr>
              <a:t>mediapipe</a:t>
            </a:r>
            <a:r>
              <a:rPr lang="en-US" u="sng" dirty="0">
                <a:solidFill>
                  <a:schemeClr val="bg1"/>
                </a:solidFill>
                <a:latin typeface="Times New Roman" panose="02020603050405020304" pitchFamily="18" charset="0"/>
                <a:cs typeface="Times New Roman" panose="02020603050405020304" pitchFamily="18" charset="0"/>
              </a:rPr>
              <a:t>, </a:t>
            </a:r>
            <a:r>
              <a:rPr lang="en-US" u="sng" dirty="0" err="1">
                <a:solidFill>
                  <a:schemeClr val="bg1"/>
                </a:solidFill>
                <a:latin typeface="Times New Roman" panose="02020603050405020304" pitchFamily="18" charset="0"/>
                <a:cs typeface="Times New Roman" panose="02020603050405020304" pitchFamily="18" charset="0"/>
              </a:rPr>
              <a:t>Mediapipe</a:t>
            </a:r>
            <a:r>
              <a:rPr lang="en-US" u="sng" dirty="0">
                <a:solidFill>
                  <a:schemeClr val="bg1"/>
                </a:solidFill>
                <a:latin typeface="Times New Roman" panose="02020603050405020304" pitchFamily="18" charset="0"/>
                <a:cs typeface="Times New Roman" panose="02020603050405020304" pitchFamily="18" charset="0"/>
              </a:rPr>
              <a:t> Face Mesh, </a:t>
            </a:r>
            <a:r>
              <a:rPr lang="en-US" u="sng" dirty="0">
                <a:solidFill>
                  <a:schemeClr val="bg1"/>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https://google.github.io/mediapipe/solutions/face_mesh.html</a:t>
            </a:r>
            <a:r>
              <a:rPr lang="en-US" dirty="0">
                <a:solidFill>
                  <a:schemeClr val="bg1"/>
                </a:solidFill>
                <a:latin typeface="Times New Roman" panose="02020603050405020304" pitchFamily="18" charset="0"/>
                <a:cs typeface="Times New Roman" panose="02020603050405020304" pitchFamily="18" charset="0"/>
              </a:rPr>
              <a:t>, [10-2022]</a:t>
            </a:r>
            <a:endParaRPr lang="en-US" u="sng"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[8] </a:t>
            </a:r>
            <a:r>
              <a:rPr lang="en-US" u="sng" dirty="0" err="1">
                <a:solidFill>
                  <a:schemeClr val="bg1"/>
                </a:solidFill>
                <a:latin typeface="Times New Roman" panose="02020603050405020304" pitchFamily="18" charset="0"/>
                <a:cs typeface="Times New Roman" panose="02020603050405020304" pitchFamily="18" charset="0"/>
              </a:rPr>
              <a:t>mediapipe</a:t>
            </a:r>
            <a:r>
              <a:rPr lang="en-US" u="sng" dirty="0">
                <a:solidFill>
                  <a:schemeClr val="bg1"/>
                </a:solidFill>
                <a:latin typeface="Times New Roman" panose="02020603050405020304" pitchFamily="18" charset="0"/>
                <a:cs typeface="Times New Roman" panose="02020603050405020304" pitchFamily="18" charset="0"/>
              </a:rPr>
              <a:t>, </a:t>
            </a:r>
            <a:r>
              <a:rPr lang="en-US" u="sng" dirty="0" err="1">
                <a:solidFill>
                  <a:schemeClr val="bg1"/>
                </a:solidFill>
                <a:latin typeface="Times New Roman" panose="02020603050405020304" pitchFamily="18" charset="0"/>
                <a:cs typeface="Times New Roman" panose="02020603050405020304" pitchFamily="18" charset="0"/>
              </a:rPr>
              <a:t>Mediapipe</a:t>
            </a:r>
            <a:r>
              <a:rPr lang="en-US" u="sng" dirty="0">
                <a:solidFill>
                  <a:schemeClr val="bg1"/>
                </a:solidFill>
                <a:latin typeface="Times New Roman" panose="02020603050405020304" pitchFamily="18" charset="0"/>
                <a:cs typeface="Times New Roman" panose="02020603050405020304" pitchFamily="18" charset="0"/>
              </a:rPr>
              <a:t> Face Detection, https://google.github.io/mediapipe/solutions/face_mesh.html</a:t>
            </a:r>
            <a:r>
              <a:rPr lang="en-US" dirty="0">
                <a:solidFill>
                  <a:schemeClr val="bg1"/>
                </a:solidFill>
                <a:latin typeface="Times New Roman" panose="02020603050405020304" pitchFamily="18" charset="0"/>
                <a:cs typeface="Times New Roman" panose="02020603050405020304" pitchFamily="18" charset="0"/>
              </a:rPr>
              <a:t>, [10-2022]</a:t>
            </a:r>
            <a:endParaRPr lang="en-US" u="sng" dirty="0">
              <a:solidFill>
                <a:schemeClr val="bg1"/>
              </a:solidFill>
              <a:latin typeface="Times New Roman" panose="02020603050405020304" pitchFamily="18" charset="0"/>
              <a:cs typeface="Times New Roman" panose="02020603050405020304" pitchFamily="18" charset="0"/>
            </a:endParaRPr>
          </a:p>
          <a:p>
            <a:pPr>
              <a:lnSpc>
                <a:spcPct val="150000"/>
              </a:lnSpc>
            </a:pPr>
            <a:r>
              <a:rPr lang="en-US" dirty="0">
                <a:solidFill>
                  <a:schemeClr val="bg1"/>
                </a:solidFill>
                <a:latin typeface="Times New Roman" panose="02020603050405020304" pitchFamily="18" charset="0"/>
                <a:cs typeface="Times New Roman" panose="02020603050405020304" pitchFamily="18" charset="0"/>
              </a:rPr>
              <a:t>[9] Datum Codes, </a:t>
            </a:r>
            <a:r>
              <a:rPr lang="en-US" b="0" i="0" dirty="0">
                <a:solidFill>
                  <a:schemeClr val="bg1"/>
                </a:solidFill>
                <a:effectLst/>
                <a:latin typeface="Roboto" panose="02000000000000000000" pitchFamily="2" charset="0"/>
              </a:rPr>
              <a:t>Custom Face Mesh </a:t>
            </a:r>
            <a:r>
              <a:rPr lang="en-US" b="0" i="0" dirty="0" err="1">
                <a:solidFill>
                  <a:schemeClr val="bg1"/>
                </a:solidFill>
                <a:effectLst/>
                <a:latin typeface="Roboto" panose="02000000000000000000" pitchFamily="2" charset="0"/>
              </a:rPr>
              <a:t>Mediapipe</a:t>
            </a:r>
            <a:r>
              <a:rPr lang="en-US" b="0" i="0" dirty="0">
                <a:solidFill>
                  <a:schemeClr val="bg1"/>
                </a:solidFill>
                <a:effectLst/>
                <a:latin typeface="Roboto" panose="02000000000000000000" pitchFamily="2" charset="0"/>
              </a:rPr>
              <a:t> tutorial | Landmarks</a:t>
            </a:r>
            <a:r>
              <a:rPr lang="en-US" b="0" i="0" u="sng" dirty="0">
                <a:solidFill>
                  <a:schemeClr val="bg1"/>
                </a:solidFill>
                <a:effectLst/>
                <a:latin typeface="Times New Roman" panose="02020603050405020304" pitchFamily="18" charset="0"/>
                <a:cs typeface="Times New Roman" panose="02020603050405020304" pitchFamily="18" charset="0"/>
              </a:rPr>
              <a:t>, </a:t>
            </a:r>
            <a:r>
              <a:rPr lang="en-US" b="0" i="0" u="sng" dirty="0" err="1">
                <a:solidFill>
                  <a:schemeClr val="bg1"/>
                </a:solidFill>
                <a:effectLst/>
                <a:latin typeface="Times New Roman" panose="02020603050405020304" pitchFamily="18" charset="0"/>
                <a:cs typeface="Times New Roman" panose="02020603050405020304" pitchFamily="18" charset="0"/>
              </a:rPr>
              <a:t>Youtube</a:t>
            </a:r>
            <a:r>
              <a:rPr lang="en-US" b="0" i="0" u="sng" dirty="0">
                <a:solidFill>
                  <a:schemeClr val="bg1"/>
                </a:solidFill>
                <a:effectLst/>
                <a:latin typeface="Times New Roman" panose="02020603050405020304" pitchFamily="18" charset="0"/>
                <a:cs typeface="Times New Roman" panose="02020603050405020304" pitchFamily="18" charset="0"/>
              </a:rPr>
              <a:t>, https://www.youtube.com/watch?v=LGPBRH6Hqw8</a:t>
            </a:r>
            <a:r>
              <a:rPr lang="en-US" dirty="0">
                <a:solidFill>
                  <a:schemeClr val="bg1"/>
                </a:solidFill>
                <a:latin typeface="Times New Roman" panose="02020603050405020304" pitchFamily="18" charset="0"/>
                <a:cs typeface="Times New Roman" panose="02020603050405020304" pitchFamily="18" charset="0"/>
              </a:rPr>
              <a:t>, [10-2022]</a:t>
            </a:r>
            <a:endParaRPr lang="en-US" b="0" i="0" dirty="0">
              <a:solidFill>
                <a:schemeClr val="bg1"/>
              </a:solidFill>
              <a:effectLst/>
              <a:latin typeface="Roboto" panose="02000000000000000000" pitchFamily="2" charset="0"/>
            </a:endParaRPr>
          </a:p>
          <a:p>
            <a:pPr>
              <a:lnSpc>
                <a:spcPct val="150000"/>
              </a:lnSpc>
            </a:pPr>
            <a:r>
              <a:rPr lang="en-US" b="0" i="0" dirty="0">
                <a:solidFill>
                  <a:schemeClr val="bg1"/>
                </a:solidFill>
                <a:effectLst/>
                <a:latin typeface="Roboto" panose="02000000000000000000" pitchFamily="2" charset="0"/>
              </a:rPr>
              <a:t>[10] </a:t>
            </a:r>
            <a:r>
              <a:rPr lang="en-US" b="0" i="0" dirty="0" err="1">
                <a:solidFill>
                  <a:schemeClr val="bg1"/>
                </a:solidFill>
                <a:effectLst/>
                <a:latin typeface="Roboto" panose="02000000000000000000" pitchFamily="2" charset="0"/>
              </a:rPr>
              <a:t>Niten</a:t>
            </a:r>
            <a:r>
              <a:rPr lang="en-US" b="0" i="0" dirty="0">
                <a:solidFill>
                  <a:schemeClr val="bg1"/>
                </a:solidFill>
                <a:effectLst/>
                <a:latin typeface="Roboto" panose="02000000000000000000" pitchFamily="2" charset="0"/>
              </a:rPr>
              <a:t> Lama, Face Shape Dataset, Kaggle, https://www.kaggle.com/datasets/niten19/face-shape-dataset[10-2022]</a:t>
            </a:r>
          </a:p>
        </p:txBody>
      </p:sp>
      <p:sp>
        <p:nvSpPr>
          <p:cNvPr id="6" name="TextBox 5">
            <a:extLst>
              <a:ext uri="{FF2B5EF4-FFF2-40B4-BE49-F238E27FC236}">
                <a16:creationId xmlns:a16="http://schemas.microsoft.com/office/drawing/2014/main" id="{A476FF4D-6CB7-9423-DBF3-0E0A05692470}"/>
              </a:ext>
            </a:extLst>
          </p:cNvPr>
          <p:cNvSpPr txBox="1"/>
          <p:nvPr/>
        </p:nvSpPr>
        <p:spPr>
          <a:xfrm>
            <a:off x="1007595" y="168181"/>
            <a:ext cx="2956555" cy="584775"/>
          </a:xfrm>
          <a:prstGeom prst="rect">
            <a:avLst/>
          </a:prstGeom>
          <a:noFill/>
        </p:spPr>
        <p:txBody>
          <a:bodyPr wrap="square" rtlCol="0">
            <a:spAutoFit/>
          </a:bodyPr>
          <a:lstStyle/>
          <a:p>
            <a:r>
              <a:rPr lang="en-US" sz="3200">
                <a:solidFill>
                  <a:srgbClr val="CBAD6C"/>
                </a:solidFill>
              </a:rPr>
              <a:t>THAM KHẢO</a:t>
            </a:r>
          </a:p>
        </p:txBody>
      </p:sp>
      <p:grpSp>
        <p:nvGrpSpPr>
          <p:cNvPr id="7" name="Group 6">
            <a:extLst>
              <a:ext uri="{FF2B5EF4-FFF2-40B4-BE49-F238E27FC236}">
                <a16:creationId xmlns:a16="http://schemas.microsoft.com/office/drawing/2014/main" id="{1DB8B5C1-E9BB-2232-FA2C-DC34E645C1FE}"/>
              </a:ext>
            </a:extLst>
          </p:cNvPr>
          <p:cNvGrpSpPr/>
          <p:nvPr/>
        </p:nvGrpSpPr>
        <p:grpSpPr>
          <a:xfrm>
            <a:off x="157567" y="29216"/>
            <a:ext cx="794162" cy="921227"/>
            <a:chOff x="566351" y="168296"/>
            <a:chExt cx="1063720" cy="1233916"/>
          </a:xfrm>
        </p:grpSpPr>
        <p:sp>
          <p:nvSpPr>
            <p:cNvPr id="8" name="TextBox 7">
              <a:extLst>
                <a:ext uri="{FF2B5EF4-FFF2-40B4-BE49-F238E27FC236}">
                  <a16:creationId xmlns:a16="http://schemas.microsoft.com/office/drawing/2014/main" id="{C6443AC9-5CB7-5896-C475-711C37721C0A}"/>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rPr>
                <a:t>V</a:t>
              </a:r>
            </a:p>
          </p:txBody>
        </p:sp>
        <p:sp>
          <p:nvSpPr>
            <p:cNvPr id="9" name="Hexagon 8">
              <a:extLst>
                <a:ext uri="{FF2B5EF4-FFF2-40B4-BE49-F238E27FC236}">
                  <a16:creationId xmlns:a16="http://schemas.microsoft.com/office/drawing/2014/main" id="{71E4816A-C54F-564A-56E7-CDC4B4701218}"/>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4F0031F-5CBB-5369-12F5-BCE9C3A44AE6}"/>
              </a:ext>
            </a:extLst>
          </p:cNvPr>
          <p:cNvSpPr>
            <a:spLocks noGrp="1"/>
          </p:cNvSpPr>
          <p:nvPr>
            <p:ph type="sldNum" sz="quarter" idx="12"/>
          </p:nvPr>
        </p:nvSpPr>
        <p:spPr/>
        <p:txBody>
          <a:bodyPr/>
          <a:lstStyle/>
          <a:p>
            <a:fld id="{63E865EE-DC20-4B17-9EFE-758C239BBE65}" type="slidenum">
              <a:rPr lang="en-US" smtClean="0"/>
              <a:t>44</a:t>
            </a:fld>
            <a:endParaRPr lang="en-US"/>
          </a:p>
        </p:txBody>
      </p:sp>
    </p:spTree>
    <p:extLst>
      <p:ext uri="{BB962C8B-B14F-4D97-AF65-F5344CB8AC3E}">
        <p14:creationId xmlns:p14="http://schemas.microsoft.com/office/powerpoint/2010/main" val="1168245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0ABCBF-A2B7-5F9B-21A6-B3490C2D78BA}"/>
              </a:ext>
            </a:extLst>
          </p:cNvPr>
          <p:cNvSpPr txBox="1"/>
          <p:nvPr/>
        </p:nvSpPr>
        <p:spPr>
          <a:xfrm>
            <a:off x="321920" y="1519595"/>
            <a:ext cx="8789841" cy="4031873"/>
          </a:xfrm>
          <a:prstGeom prst="rect">
            <a:avLst/>
          </a:prstGeom>
          <a:noFill/>
        </p:spPr>
        <p:txBody>
          <a:bodyPr wrap="square" rtlCol="0">
            <a:spAutoFit/>
          </a:bodyPr>
          <a:lstStyle/>
          <a:p>
            <a:r>
              <a:rPr lang="en-US" sz="3200">
                <a:solidFill>
                  <a:schemeClr val="bg1"/>
                </a:solidFill>
                <a:latin typeface="Times New Roman" panose="02020603050405020304" pitchFamily="18" charset="0"/>
                <a:cs typeface="Times New Roman" panose="02020603050405020304" pitchFamily="18" charset="0"/>
              </a:rPr>
              <a:t>INPUT:</a:t>
            </a:r>
          </a:p>
          <a:p>
            <a:pPr marL="685800" indent="-685800">
              <a:buFont typeface="Arial" panose="020B0604020202020204" pitchFamily="34" charset="0"/>
              <a:buChar char="•"/>
            </a:pPr>
            <a:r>
              <a:rPr lang="en-US" sz="3200" err="1">
                <a:solidFill>
                  <a:schemeClr val="bg1"/>
                </a:solidFill>
                <a:latin typeface="Times New Roman" panose="02020603050405020304" pitchFamily="18" charset="0"/>
                <a:cs typeface="Times New Roman" panose="02020603050405020304" pitchFamily="18" charset="0"/>
              </a:rPr>
              <a:t>Ảnh</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chứa</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một</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mặt</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người</a:t>
            </a:r>
            <a:r>
              <a:rPr lang="en-US" sz="3200">
                <a:solidFill>
                  <a:schemeClr val="bg1"/>
                </a:solidFill>
                <a:latin typeface="Times New Roman" panose="02020603050405020304" pitchFamily="18" charset="0"/>
                <a:cs typeface="Times New Roman" panose="02020603050405020304" pitchFamily="18" charset="0"/>
              </a:rPr>
              <a:t>, </a:t>
            </a:r>
          </a:p>
          <a:p>
            <a:pPr marL="685800" indent="-685800">
              <a:buFont typeface="Arial" panose="020B0604020202020204" pitchFamily="34" charset="0"/>
              <a:buChar char="•"/>
            </a:pPr>
            <a:r>
              <a:rPr lang="en-US" sz="3200" err="1">
                <a:solidFill>
                  <a:schemeClr val="bg1"/>
                </a:solidFill>
                <a:latin typeface="Times New Roman" panose="02020603050405020304" pitchFamily="18" charset="0"/>
                <a:cs typeface="Times New Roman" panose="02020603050405020304" pitchFamily="18" charset="0"/>
              </a:rPr>
              <a:t>Chụp</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chính</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diện</a:t>
            </a:r>
            <a:endParaRPr lang="en-US" sz="3200">
              <a:solidFill>
                <a:schemeClr val="bg1"/>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3200" err="1">
                <a:solidFill>
                  <a:schemeClr val="bg1"/>
                </a:solidFill>
                <a:latin typeface="Times New Roman" panose="02020603050405020304" pitchFamily="18" charset="0"/>
                <a:cs typeface="Times New Roman" panose="02020603050405020304" pitchFamily="18" charset="0"/>
              </a:rPr>
              <a:t>Không</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có</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vật</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cản</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che</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mặt</a:t>
            </a:r>
            <a:r>
              <a:rPr lang="en-US" sz="3200">
                <a:solidFill>
                  <a:schemeClr val="bg1"/>
                </a:solidFill>
                <a:latin typeface="Times New Roman" panose="02020603050405020304" pitchFamily="18" charset="0"/>
                <a:cs typeface="Times New Roman" panose="02020603050405020304" pitchFamily="18" charset="0"/>
              </a:rPr>
              <a:t> </a:t>
            </a:r>
          </a:p>
          <a:p>
            <a:endParaRPr lang="en-US" sz="3200">
              <a:solidFill>
                <a:schemeClr val="bg1"/>
              </a:solidFill>
              <a:latin typeface="Times New Roman" panose="02020603050405020304" pitchFamily="18" charset="0"/>
              <a:cs typeface="Times New Roman" panose="02020603050405020304" pitchFamily="18" charset="0"/>
            </a:endParaRPr>
          </a:p>
          <a:p>
            <a:endParaRPr lang="en-US" sz="3200">
              <a:solidFill>
                <a:schemeClr val="bg1"/>
              </a:solidFill>
              <a:latin typeface="Times New Roman" panose="02020603050405020304" pitchFamily="18" charset="0"/>
              <a:cs typeface="Times New Roman" panose="02020603050405020304" pitchFamily="18" charset="0"/>
            </a:endParaRPr>
          </a:p>
          <a:p>
            <a:r>
              <a:rPr lang="en-US" sz="3200">
                <a:solidFill>
                  <a:schemeClr val="bg1"/>
                </a:solidFill>
                <a:latin typeface="Times New Roman" panose="02020603050405020304" pitchFamily="18" charset="0"/>
                <a:cs typeface="Times New Roman" panose="02020603050405020304" pitchFamily="18" charset="0"/>
              </a:rPr>
              <a:t>OUTPUT:</a:t>
            </a:r>
          </a:p>
          <a:p>
            <a:pPr marL="685800" indent="-685800">
              <a:buFont typeface="Arial" panose="020B0604020202020204" pitchFamily="34" charset="0"/>
              <a:buChar char="•"/>
            </a:pPr>
            <a:r>
              <a:rPr lang="en-US" sz="3200" err="1">
                <a:solidFill>
                  <a:schemeClr val="bg1"/>
                </a:solidFill>
                <a:latin typeface="Times New Roman" panose="02020603050405020304" pitchFamily="18" charset="0"/>
                <a:cs typeface="Times New Roman" panose="02020603050405020304" pitchFamily="18" charset="0"/>
              </a:rPr>
              <a:t>Hình</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dạng</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khuôn</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mặt</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có</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trong</a:t>
            </a:r>
            <a:r>
              <a:rPr lang="en-US" sz="3200">
                <a:solidFill>
                  <a:schemeClr val="bg1"/>
                </a:solidFill>
                <a:latin typeface="Times New Roman" panose="02020603050405020304" pitchFamily="18" charset="0"/>
                <a:cs typeface="Times New Roman" panose="02020603050405020304" pitchFamily="18" charset="0"/>
              </a:rPr>
              <a:t> </a:t>
            </a:r>
            <a:r>
              <a:rPr lang="en-US" sz="3200" err="1">
                <a:solidFill>
                  <a:schemeClr val="bg1"/>
                </a:solidFill>
                <a:latin typeface="Times New Roman" panose="02020603050405020304" pitchFamily="18" charset="0"/>
                <a:cs typeface="Times New Roman" panose="02020603050405020304" pitchFamily="18" charset="0"/>
              </a:rPr>
              <a:t>ảnh</a:t>
            </a:r>
            <a:endParaRPr lang="en-US" sz="320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982FB90-FB6C-7B01-F54D-741626051755}"/>
              </a:ext>
            </a:extLst>
          </p:cNvPr>
          <p:cNvSpPr txBox="1"/>
          <p:nvPr/>
        </p:nvSpPr>
        <p:spPr>
          <a:xfrm>
            <a:off x="1260761" y="456483"/>
            <a:ext cx="6523063" cy="461665"/>
          </a:xfrm>
          <a:prstGeom prst="rect">
            <a:avLst/>
          </a:prstGeom>
          <a:noFill/>
        </p:spPr>
        <p:txBody>
          <a:bodyPr wrap="square" rtlCol="0">
            <a:spAutoFit/>
          </a:bodyPr>
          <a:lstStyle/>
          <a:p>
            <a:r>
              <a:rPr lang="en-US" sz="2400">
                <a:solidFill>
                  <a:srgbClr val="CBAD6C"/>
                </a:solidFill>
                <a:latin typeface="Times New Roman" panose="02020603050405020304" pitchFamily="18" charset="0"/>
                <a:cs typeface="Times New Roman" panose="02020603050405020304" pitchFamily="18" charset="0"/>
              </a:rPr>
              <a:t>INPUT VÀ OUTPUT</a:t>
            </a:r>
          </a:p>
        </p:txBody>
      </p:sp>
      <p:grpSp>
        <p:nvGrpSpPr>
          <p:cNvPr id="6" name="Group 5">
            <a:extLst>
              <a:ext uri="{FF2B5EF4-FFF2-40B4-BE49-F238E27FC236}">
                <a16:creationId xmlns:a16="http://schemas.microsoft.com/office/drawing/2014/main" id="{E34EB093-F888-96F1-5711-B51938D43269}"/>
              </a:ext>
            </a:extLst>
          </p:cNvPr>
          <p:cNvGrpSpPr/>
          <p:nvPr/>
        </p:nvGrpSpPr>
        <p:grpSpPr>
          <a:xfrm>
            <a:off x="482687" y="226703"/>
            <a:ext cx="794162" cy="921227"/>
            <a:chOff x="566351" y="168296"/>
            <a:chExt cx="1063720" cy="1233916"/>
          </a:xfrm>
        </p:grpSpPr>
        <p:sp>
          <p:nvSpPr>
            <p:cNvPr id="7" name="TextBox 6">
              <a:extLst>
                <a:ext uri="{FF2B5EF4-FFF2-40B4-BE49-F238E27FC236}">
                  <a16:creationId xmlns:a16="http://schemas.microsoft.com/office/drawing/2014/main" id="{34F9F4DF-3F15-1226-62F8-65F157602A54}"/>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latin typeface="Times New Roman" panose="02020603050405020304" pitchFamily="18" charset="0"/>
                  <a:cs typeface="Times New Roman" panose="02020603050405020304" pitchFamily="18" charset="0"/>
                </a:rPr>
                <a:t>2</a:t>
              </a:r>
            </a:p>
          </p:txBody>
        </p:sp>
        <p:sp>
          <p:nvSpPr>
            <p:cNvPr id="8" name="Hexagon 7">
              <a:extLst>
                <a:ext uri="{FF2B5EF4-FFF2-40B4-BE49-F238E27FC236}">
                  <a16:creationId xmlns:a16="http://schemas.microsoft.com/office/drawing/2014/main" id="{5E538F8D-30F0-AB3F-98E7-B4EC36475129}"/>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pic>
        <p:nvPicPr>
          <p:cNvPr id="1026" name="Picture 2">
            <a:extLst>
              <a:ext uri="{FF2B5EF4-FFF2-40B4-BE49-F238E27FC236}">
                <a16:creationId xmlns:a16="http://schemas.microsoft.com/office/drawing/2014/main" id="{D416ADE6-91B7-194D-F05E-1DA536E31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7266" y="2573739"/>
            <a:ext cx="2990850" cy="38766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person, indoor&#10;&#10;Description automatically generated">
            <a:extLst>
              <a:ext uri="{FF2B5EF4-FFF2-40B4-BE49-F238E27FC236}">
                <a16:creationId xmlns:a16="http://schemas.microsoft.com/office/drawing/2014/main" id="{072C9753-6EBA-41E5-1CA9-60780CD063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0801" y="620649"/>
            <a:ext cx="2990850" cy="3876675"/>
          </a:xfrm>
          <a:prstGeom prst="rect">
            <a:avLst/>
          </a:prstGeom>
        </p:spPr>
      </p:pic>
      <p:sp>
        <p:nvSpPr>
          <p:cNvPr id="4" name="Slide Number Placeholder 3">
            <a:extLst>
              <a:ext uri="{FF2B5EF4-FFF2-40B4-BE49-F238E27FC236}">
                <a16:creationId xmlns:a16="http://schemas.microsoft.com/office/drawing/2014/main" id="{AB3BD134-769D-CE8B-3A0E-F3D20B2CE0D9}"/>
              </a:ext>
            </a:extLst>
          </p:cNvPr>
          <p:cNvSpPr>
            <a:spLocks noGrp="1"/>
          </p:cNvSpPr>
          <p:nvPr>
            <p:ph type="sldNum" sz="quarter" idx="12"/>
          </p:nvPr>
        </p:nvSpPr>
        <p:spPr/>
        <p:txBody>
          <a:bodyPr/>
          <a:lstStyle/>
          <a:p>
            <a:fld id="{63E865EE-DC20-4B17-9EFE-758C239BBE65}" type="slidenum">
              <a:rPr lang="en-US" sz="2400" smtClean="0"/>
              <a:t>5</a:t>
            </a:fld>
            <a:endParaRPr lang="en-US" sz="2400"/>
          </a:p>
        </p:txBody>
      </p:sp>
    </p:spTree>
    <p:extLst>
      <p:ext uri="{BB962C8B-B14F-4D97-AF65-F5344CB8AC3E}">
        <p14:creationId xmlns:p14="http://schemas.microsoft.com/office/powerpoint/2010/main" val="337626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8161BF-5EA9-685F-565F-A6B33E3E27E8}"/>
              </a:ext>
            </a:extLst>
          </p:cNvPr>
          <p:cNvSpPr txBox="1"/>
          <p:nvPr/>
        </p:nvSpPr>
        <p:spPr>
          <a:xfrm>
            <a:off x="657462" y="1720840"/>
            <a:ext cx="11043755" cy="3416320"/>
          </a:xfrm>
          <a:prstGeom prst="rect">
            <a:avLst/>
          </a:prstGeom>
          <a:noFill/>
        </p:spPr>
        <p:txBody>
          <a:bodyPr wrap="square" rtlCol="0">
            <a:spAutoFit/>
          </a:bodyPr>
          <a:lstStyle/>
          <a:p>
            <a:pPr marL="685800" indent="-685800">
              <a:buFont typeface="Arial" panose="020B0604020202020204" pitchFamily="34" charset="0"/>
              <a:buChar char="•"/>
            </a:pPr>
            <a:r>
              <a:rPr lang="en-US" sz="3600" err="1">
                <a:solidFill>
                  <a:schemeClr val="bg1"/>
                </a:solidFill>
                <a:latin typeface="Times New Roman" panose="02020603050405020304" pitchFamily="18" charset="0"/>
                <a:cs typeface="Times New Roman" panose="02020603050405020304" pitchFamily="18" charset="0"/>
              </a:rPr>
              <a:t>Bộ</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dữ</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liệu</a:t>
            </a:r>
            <a:r>
              <a:rPr lang="en-US" sz="3600">
                <a:solidFill>
                  <a:schemeClr val="bg1"/>
                </a:solidFill>
                <a:latin typeface="Times New Roman" panose="02020603050405020304" pitchFamily="18" charset="0"/>
                <a:cs typeface="Times New Roman" panose="02020603050405020304" pitchFamily="18" charset="0"/>
              </a:rPr>
              <a:t> </a:t>
            </a:r>
            <a:r>
              <a:rPr lang="en-US" sz="3600" err="1">
                <a:solidFill>
                  <a:schemeClr val="bg1"/>
                </a:solidFill>
                <a:latin typeface="Times New Roman" panose="02020603050405020304" pitchFamily="18" charset="0"/>
                <a:cs typeface="Times New Roman" panose="02020603050405020304" pitchFamily="18" charset="0"/>
              </a:rPr>
              <a:t>gồm</a:t>
            </a:r>
            <a:r>
              <a:rPr lang="en-US" sz="3600">
                <a:solidFill>
                  <a:schemeClr val="bg1"/>
                </a:solidFill>
                <a:latin typeface="Times New Roman" panose="02020603050405020304" pitchFamily="18" charset="0"/>
                <a:cs typeface="Times New Roman" panose="02020603050405020304" pitchFamily="18" charset="0"/>
              </a:rPr>
              <a:t> 5 class: heart, oblong, oval, round </a:t>
            </a:r>
            <a:r>
              <a:rPr lang="en-US" sz="3600" err="1">
                <a:solidFill>
                  <a:schemeClr val="bg1"/>
                </a:solidFill>
                <a:latin typeface="Times New Roman" panose="02020603050405020304" pitchFamily="18" charset="0"/>
                <a:cs typeface="Times New Roman" panose="02020603050405020304" pitchFamily="18" charset="0"/>
              </a:rPr>
              <a:t>và</a:t>
            </a:r>
            <a:r>
              <a:rPr lang="en-US" sz="3600">
                <a:solidFill>
                  <a:schemeClr val="bg1"/>
                </a:solidFill>
                <a:latin typeface="Times New Roman" panose="02020603050405020304" pitchFamily="18" charset="0"/>
                <a:cs typeface="Times New Roman" panose="02020603050405020304" pitchFamily="18" charset="0"/>
              </a:rPr>
              <a:t> square</a:t>
            </a:r>
          </a:p>
          <a:p>
            <a:endParaRPr lang="en-US" sz="3600">
              <a:solidFill>
                <a:schemeClr val="bg1"/>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3600" err="1">
                <a:solidFill>
                  <a:schemeClr val="bg1"/>
                </a:solidFill>
                <a:latin typeface="Times New Roman" panose="02020603050405020304" pitchFamily="18" charset="0"/>
                <a:cs typeface="Times New Roman" panose="02020603050405020304" pitchFamily="18" charset="0"/>
              </a:rPr>
              <a:t>Tập</a:t>
            </a:r>
            <a:r>
              <a:rPr lang="en-US" sz="3600">
                <a:solidFill>
                  <a:schemeClr val="bg1"/>
                </a:solidFill>
                <a:latin typeface="Times New Roman" panose="02020603050405020304" pitchFamily="18" charset="0"/>
                <a:cs typeface="Times New Roman" panose="02020603050405020304" pitchFamily="18" charset="0"/>
              </a:rPr>
              <a:t> train: 4000 </a:t>
            </a:r>
            <a:r>
              <a:rPr lang="en-US" sz="3600" err="1">
                <a:solidFill>
                  <a:schemeClr val="bg1"/>
                </a:solidFill>
                <a:latin typeface="Times New Roman" panose="02020603050405020304" pitchFamily="18" charset="0"/>
                <a:cs typeface="Times New Roman" panose="02020603050405020304" pitchFamily="18" charset="0"/>
              </a:rPr>
              <a:t>ảnh</a:t>
            </a:r>
            <a:r>
              <a:rPr lang="en-US" sz="3600">
                <a:solidFill>
                  <a:schemeClr val="bg1"/>
                </a:solidFill>
                <a:latin typeface="Times New Roman" panose="02020603050405020304" pitchFamily="18" charset="0"/>
                <a:cs typeface="Times New Roman" panose="02020603050405020304" pitchFamily="18" charset="0"/>
              </a:rPr>
              <a:t> (800 </a:t>
            </a:r>
            <a:r>
              <a:rPr lang="en-US" sz="3600" err="1">
                <a:solidFill>
                  <a:schemeClr val="bg1"/>
                </a:solidFill>
                <a:latin typeface="Times New Roman" panose="02020603050405020304" pitchFamily="18" charset="0"/>
                <a:cs typeface="Times New Roman" panose="02020603050405020304" pitchFamily="18" charset="0"/>
              </a:rPr>
              <a:t>ảnh</a:t>
            </a:r>
            <a:r>
              <a:rPr lang="en-US" sz="3600">
                <a:solidFill>
                  <a:schemeClr val="bg1"/>
                </a:solidFill>
                <a:latin typeface="Times New Roman" panose="02020603050405020304" pitchFamily="18" charset="0"/>
                <a:cs typeface="Times New Roman" panose="02020603050405020304" pitchFamily="18" charset="0"/>
              </a:rPr>
              <a:t>/class)</a:t>
            </a:r>
          </a:p>
          <a:p>
            <a:endParaRPr lang="en-US" sz="3600">
              <a:solidFill>
                <a:schemeClr val="bg1"/>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3600" err="1">
                <a:solidFill>
                  <a:schemeClr val="bg1"/>
                </a:solidFill>
                <a:latin typeface="Times New Roman" panose="02020603050405020304" pitchFamily="18" charset="0"/>
                <a:cs typeface="Times New Roman" panose="02020603050405020304" pitchFamily="18" charset="0"/>
              </a:rPr>
              <a:t>Tập</a:t>
            </a:r>
            <a:r>
              <a:rPr lang="en-US" sz="3600">
                <a:solidFill>
                  <a:schemeClr val="bg1"/>
                </a:solidFill>
                <a:latin typeface="Times New Roman" panose="02020603050405020304" pitchFamily="18" charset="0"/>
                <a:cs typeface="Times New Roman" panose="02020603050405020304" pitchFamily="18" charset="0"/>
              </a:rPr>
              <a:t> test: 1000 </a:t>
            </a:r>
            <a:r>
              <a:rPr lang="en-US" sz="3600" err="1">
                <a:solidFill>
                  <a:schemeClr val="bg1"/>
                </a:solidFill>
                <a:latin typeface="Times New Roman" panose="02020603050405020304" pitchFamily="18" charset="0"/>
                <a:cs typeface="Times New Roman" panose="02020603050405020304" pitchFamily="18" charset="0"/>
              </a:rPr>
              <a:t>ảnh</a:t>
            </a:r>
            <a:r>
              <a:rPr lang="en-US" sz="3600">
                <a:solidFill>
                  <a:schemeClr val="bg1"/>
                </a:solidFill>
                <a:latin typeface="Times New Roman" panose="02020603050405020304" pitchFamily="18" charset="0"/>
                <a:cs typeface="Times New Roman" panose="02020603050405020304" pitchFamily="18" charset="0"/>
              </a:rPr>
              <a:t> (200 </a:t>
            </a:r>
            <a:r>
              <a:rPr lang="en-US" sz="3600" err="1">
                <a:solidFill>
                  <a:schemeClr val="bg1"/>
                </a:solidFill>
                <a:latin typeface="Times New Roman" panose="02020603050405020304" pitchFamily="18" charset="0"/>
                <a:cs typeface="Times New Roman" panose="02020603050405020304" pitchFamily="18" charset="0"/>
              </a:rPr>
              <a:t>ảnh</a:t>
            </a:r>
            <a:r>
              <a:rPr lang="en-US" sz="3600">
                <a:solidFill>
                  <a:schemeClr val="bg1"/>
                </a:solidFill>
                <a:latin typeface="Times New Roman" panose="02020603050405020304" pitchFamily="18" charset="0"/>
                <a:cs typeface="Times New Roman" panose="02020603050405020304" pitchFamily="18" charset="0"/>
              </a:rPr>
              <a:t>/class)</a:t>
            </a:r>
          </a:p>
        </p:txBody>
      </p:sp>
      <p:sp>
        <p:nvSpPr>
          <p:cNvPr id="4" name="TextBox 3">
            <a:extLst>
              <a:ext uri="{FF2B5EF4-FFF2-40B4-BE49-F238E27FC236}">
                <a16:creationId xmlns:a16="http://schemas.microsoft.com/office/drawing/2014/main" id="{0324605D-10AB-F04D-5BDF-BF82214232C1}"/>
              </a:ext>
            </a:extLst>
          </p:cNvPr>
          <p:cNvSpPr txBox="1"/>
          <p:nvPr/>
        </p:nvSpPr>
        <p:spPr>
          <a:xfrm>
            <a:off x="1403695" y="373497"/>
            <a:ext cx="6523063" cy="707886"/>
          </a:xfrm>
          <a:prstGeom prst="rect">
            <a:avLst/>
          </a:prstGeom>
          <a:noFill/>
        </p:spPr>
        <p:txBody>
          <a:bodyPr wrap="square" rtlCol="0">
            <a:spAutoFit/>
          </a:bodyPr>
          <a:lstStyle/>
          <a:p>
            <a:r>
              <a:rPr lang="en-US" sz="4000">
                <a:solidFill>
                  <a:srgbClr val="CBAD6C"/>
                </a:solidFill>
                <a:latin typeface="Times New Roman" panose="02020603050405020304" pitchFamily="18" charset="0"/>
                <a:cs typeface="Times New Roman" panose="02020603050405020304" pitchFamily="18" charset="0"/>
              </a:rPr>
              <a:t>DATASET</a:t>
            </a:r>
          </a:p>
        </p:txBody>
      </p:sp>
      <p:grpSp>
        <p:nvGrpSpPr>
          <p:cNvPr id="5" name="Group 4">
            <a:extLst>
              <a:ext uri="{FF2B5EF4-FFF2-40B4-BE49-F238E27FC236}">
                <a16:creationId xmlns:a16="http://schemas.microsoft.com/office/drawing/2014/main" id="{E33E0F16-AB1A-A80A-FAD9-19A9945B8D95}"/>
              </a:ext>
            </a:extLst>
          </p:cNvPr>
          <p:cNvGrpSpPr/>
          <p:nvPr/>
        </p:nvGrpSpPr>
        <p:grpSpPr>
          <a:xfrm>
            <a:off x="450380" y="274813"/>
            <a:ext cx="794162" cy="921227"/>
            <a:chOff x="566351" y="168296"/>
            <a:chExt cx="1063720" cy="1233916"/>
          </a:xfrm>
        </p:grpSpPr>
        <p:sp>
          <p:nvSpPr>
            <p:cNvPr id="6" name="TextBox 5">
              <a:extLst>
                <a:ext uri="{FF2B5EF4-FFF2-40B4-BE49-F238E27FC236}">
                  <a16:creationId xmlns:a16="http://schemas.microsoft.com/office/drawing/2014/main" id="{732EB481-E203-671D-7D4F-0569F9BBD517}"/>
                </a:ext>
              </a:extLst>
            </p:cNvPr>
            <p:cNvSpPr txBox="1"/>
            <p:nvPr/>
          </p:nvSpPr>
          <p:spPr>
            <a:xfrm>
              <a:off x="843722" y="352399"/>
              <a:ext cx="764801" cy="865713"/>
            </a:xfrm>
            <a:prstGeom prst="rect">
              <a:avLst/>
            </a:prstGeom>
            <a:noFill/>
          </p:spPr>
          <p:txBody>
            <a:bodyPr wrap="square" rtlCol="0">
              <a:spAutoFit/>
            </a:bodyPr>
            <a:lstStyle/>
            <a:p>
              <a:r>
                <a:rPr lang="en-US" sz="3600">
                  <a:solidFill>
                    <a:schemeClr val="bg1"/>
                  </a:solidFill>
                  <a:latin typeface="Times New Roman" panose="02020603050405020304" pitchFamily="18" charset="0"/>
                  <a:cs typeface="Times New Roman" panose="02020603050405020304" pitchFamily="18" charset="0"/>
                </a:rPr>
                <a:t>3</a:t>
              </a:r>
            </a:p>
          </p:txBody>
        </p:sp>
        <p:sp>
          <p:nvSpPr>
            <p:cNvPr id="7" name="Hexagon 6">
              <a:extLst>
                <a:ext uri="{FF2B5EF4-FFF2-40B4-BE49-F238E27FC236}">
                  <a16:creationId xmlns:a16="http://schemas.microsoft.com/office/drawing/2014/main" id="{DEF5CC99-A586-A241-7ECF-BDD7D9CE4D7A}"/>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8" name="Slide Number Placeholder 7">
            <a:extLst>
              <a:ext uri="{FF2B5EF4-FFF2-40B4-BE49-F238E27FC236}">
                <a16:creationId xmlns:a16="http://schemas.microsoft.com/office/drawing/2014/main" id="{F46E4544-F32F-35DF-56DE-CD36552EC691}"/>
              </a:ext>
            </a:extLst>
          </p:cNvPr>
          <p:cNvSpPr>
            <a:spLocks noGrp="1"/>
          </p:cNvSpPr>
          <p:nvPr>
            <p:ph type="sldNum" sz="quarter" idx="12"/>
          </p:nvPr>
        </p:nvSpPr>
        <p:spPr/>
        <p:txBody>
          <a:bodyPr/>
          <a:lstStyle/>
          <a:p>
            <a:fld id="{63E865EE-DC20-4B17-9EFE-758C239BBE65}" type="slidenum">
              <a:rPr lang="en-US" sz="2400" smtClean="0"/>
              <a:t>6</a:t>
            </a:fld>
            <a:endParaRPr lang="en-US" sz="2400"/>
          </a:p>
        </p:txBody>
      </p:sp>
    </p:spTree>
    <p:extLst>
      <p:ext uri="{BB962C8B-B14F-4D97-AF65-F5344CB8AC3E}">
        <p14:creationId xmlns:p14="http://schemas.microsoft.com/office/powerpoint/2010/main" val="1926786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33B14E-4353-961E-E5E9-8E10CB9D75B3}"/>
              </a:ext>
            </a:extLst>
          </p:cNvPr>
          <p:cNvSpPr txBox="1"/>
          <p:nvPr/>
        </p:nvSpPr>
        <p:spPr>
          <a:xfrm>
            <a:off x="2532627" y="2658069"/>
            <a:ext cx="9268755" cy="1015663"/>
          </a:xfrm>
          <a:prstGeom prst="rect">
            <a:avLst/>
          </a:prstGeom>
          <a:noFill/>
        </p:spPr>
        <p:txBody>
          <a:bodyPr wrap="square" rtlCol="0">
            <a:spAutoFit/>
          </a:bodyPr>
          <a:lstStyle/>
          <a:p>
            <a:r>
              <a:rPr lang="en-US" sz="6000">
                <a:solidFill>
                  <a:srgbClr val="CBAD6C"/>
                </a:solidFill>
                <a:latin typeface="Times New Roman" panose="02020603050405020304" pitchFamily="18" charset="0"/>
                <a:cs typeface="Times New Roman" panose="02020603050405020304" pitchFamily="18" charset="0"/>
              </a:rPr>
              <a:t>CÁC DẠNG KHUÔN MẶT</a:t>
            </a:r>
          </a:p>
        </p:txBody>
      </p:sp>
      <p:grpSp>
        <p:nvGrpSpPr>
          <p:cNvPr id="6" name="Group 5">
            <a:extLst>
              <a:ext uri="{FF2B5EF4-FFF2-40B4-BE49-F238E27FC236}">
                <a16:creationId xmlns:a16="http://schemas.microsoft.com/office/drawing/2014/main" id="{7667C4B1-F9DD-2483-81F3-D0CE897C1C1B}"/>
              </a:ext>
            </a:extLst>
          </p:cNvPr>
          <p:cNvGrpSpPr/>
          <p:nvPr/>
        </p:nvGrpSpPr>
        <p:grpSpPr>
          <a:xfrm>
            <a:off x="945457" y="2393063"/>
            <a:ext cx="1379688" cy="1600438"/>
            <a:chOff x="376094" y="209521"/>
            <a:chExt cx="1847990" cy="2143670"/>
          </a:xfrm>
        </p:grpSpPr>
        <p:sp>
          <p:nvSpPr>
            <p:cNvPr id="8" name="TextBox 7">
              <a:extLst>
                <a:ext uri="{FF2B5EF4-FFF2-40B4-BE49-F238E27FC236}">
                  <a16:creationId xmlns:a16="http://schemas.microsoft.com/office/drawing/2014/main" id="{9FDB167A-2141-6C95-2327-990A55EC3443}"/>
                </a:ext>
              </a:extLst>
            </p:cNvPr>
            <p:cNvSpPr txBox="1"/>
            <p:nvPr/>
          </p:nvSpPr>
          <p:spPr>
            <a:xfrm>
              <a:off x="822561" y="395030"/>
              <a:ext cx="764802" cy="1772650"/>
            </a:xfrm>
            <a:prstGeom prst="rect">
              <a:avLst/>
            </a:prstGeom>
            <a:noFill/>
          </p:spPr>
          <p:txBody>
            <a:bodyPr wrap="square" rtlCol="0">
              <a:spAutoFit/>
            </a:bodyPr>
            <a:lstStyle/>
            <a:p>
              <a:r>
                <a:rPr lang="en-US" sz="8000">
                  <a:solidFill>
                    <a:schemeClr val="bg1"/>
                  </a:solidFill>
                  <a:latin typeface="Times New Roman" panose="02020603050405020304" pitchFamily="18" charset="0"/>
                  <a:cs typeface="Times New Roman" panose="02020603050405020304" pitchFamily="18" charset="0"/>
                </a:rPr>
                <a:t>4</a:t>
              </a:r>
            </a:p>
          </p:txBody>
        </p:sp>
        <p:sp>
          <p:nvSpPr>
            <p:cNvPr id="9" name="Hexagon 8">
              <a:extLst>
                <a:ext uri="{FF2B5EF4-FFF2-40B4-BE49-F238E27FC236}">
                  <a16:creationId xmlns:a16="http://schemas.microsoft.com/office/drawing/2014/main" id="{01C0BA1A-3263-0F72-24A7-3F09F1D39D78}"/>
                </a:ext>
              </a:extLst>
            </p:cNvPr>
            <p:cNvSpPr/>
            <p:nvPr/>
          </p:nvSpPr>
          <p:spPr>
            <a:xfrm rot="5400000">
              <a:off x="228254" y="357361"/>
              <a:ext cx="2143670" cy="184799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latin typeface="Times New Roman" panose="02020603050405020304" pitchFamily="18" charset="0"/>
                <a:cs typeface="Times New Roman" panose="02020603050405020304" pitchFamily="18" charset="0"/>
              </a:endParaRPr>
            </a:p>
          </p:txBody>
        </p:sp>
      </p:grpSp>
      <p:sp>
        <p:nvSpPr>
          <p:cNvPr id="3" name="Slide Number Placeholder 2">
            <a:extLst>
              <a:ext uri="{FF2B5EF4-FFF2-40B4-BE49-F238E27FC236}">
                <a16:creationId xmlns:a16="http://schemas.microsoft.com/office/drawing/2014/main" id="{FAC5B701-9323-1DE4-413D-560F532E5EE1}"/>
              </a:ext>
            </a:extLst>
          </p:cNvPr>
          <p:cNvSpPr>
            <a:spLocks noGrp="1"/>
          </p:cNvSpPr>
          <p:nvPr>
            <p:ph type="sldNum" sz="quarter" idx="12"/>
          </p:nvPr>
        </p:nvSpPr>
        <p:spPr/>
        <p:txBody>
          <a:bodyPr/>
          <a:lstStyle/>
          <a:p>
            <a:fld id="{63E865EE-DC20-4B17-9EFE-758C239BBE65}" type="slidenum">
              <a:rPr lang="en-US" sz="2800" smtClean="0"/>
              <a:t>7</a:t>
            </a:fld>
            <a:endParaRPr lang="en-US" sz="2800"/>
          </a:p>
        </p:txBody>
      </p:sp>
    </p:spTree>
    <p:extLst>
      <p:ext uri="{BB962C8B-B14F-4D97-AF65-F5344CB8AC3E}">
        <p14:creationId xmlns:p14="http://schemas.microsoft.com/office/powerpoint/2010/main" val="4145666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749FFF-3683-5F41-BBCC-D1D8B61828F1}"/>
              </a:ext>
            </a:extLst>
          </p:cNvPr>
          <p:cNvSpPr txBox="1"/>
          <p:nvPr/>
        </p:nvSpPr>
        <p:spPr>
          <a:xfrm>
            <a:off x="424451" y="982783"/>
            <a:ext cx="9992754" cy="1692771"/>
          </a:xfrm>
          <a:prstGeom prst="rect">
            <a:avLst/>
          </a:prstGeom>
          <a:noFill/>
        </p:spPr>
        <p:txBody>
          <a:bodyPr wrap="square" rtlCol="0">
            <a:spAutoFit/>
          </a:bodyPr>
          <a:lstStyle/>
          <a:p>
            <a:pPr marL="342900" indent="-342900">
              <a:buFont typeface="Arial" panose="020B0604020202020204" pitchFamily="34" charset="0"/>
              <a:buChar char="•"/>
            </a:pPr>
            <a:r>
              <a:rPr lang="en-US" sz="2600" i="0" dirty="0">
                <a:solidFill>
                  <a:schemeClr val="bg1"/>
                </a:solidFill>
                <a:effectLst/>
                <a:latin typeface="Times New Roman" panose="02020603050405020304" pitchFamily="18" charset="0"/>
                <a:cs typeface="Times New Roman" panose="02020603050405020304" pitchFamily="18" charset="0"/>
              </a:rPr>
              <a:t>T</a:t>
            </a:r>
            <a:r>
              <a:rPr lang="vi-VN" sz="2600" i="0" dirty="0">
                <a:solidFill>
                  <a:schemeClr val="bg1"/>
                </a:solidFill>
                <a:effectLst/>
                <a:latin typeface="Times New Roman" panose="02020603050405020304" pitchFamily="18" charset="0"/>
                <a:cs typeface="Times New Roman" panose="02020603050405020304" pitchFamily="18" charset="0"/>
              </a:rPr>
              <a:t>rán sẽ rộng hơn gò má</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hoặc</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xấp</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xỉ</a:t>
            </a:r>
            <a:r>
              <a:rPr lang="en-US" sz="2600" dirty="0">
                <a:solidFill>
                  <a:schemeClr val="bg1"/>
                </a:solidFill>
                <a:latin typeface="Times New Roman" panose="02020603050405020304" pitchFamily="18" charset="0"/>
                <a:cs typeface="Times New Roman" panose="02020603050405020304" pitchFamily="18" charset="0"/>
              </a:rPr>
              <a:t>)</a:t>
            </a:r>
            <a:r>
              <a:rPr lang="vi-VN" sz="2600" i="0" dirty="0">
                <a:solidFill>
                  <a:schemeClr val="bg1"/>
                </a:solidFill>
                <a:effectLst/>
                <a:latin typeface="Times New Roman" panose="02020603050405020304" pitchFamily="18" charset="0"/>
                <a:cs typeface="Times New Roman" panose="02020603050405020304" pitchFamily="18" charset="0"/>
              </a:rPr>
              <a:t> </a:t>
            </a:r>
            <a:endParaRPr lang="en-US" sz="2600" i="0" dirty="0">
              <a:solidFill>
                <a:schemeClr val="bg1"/>
              </a:solidFill>
              <a:effectLst/>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2600" i="0" dirty="0">
                <a:solidFill>
                  <a:schemeClr val="bg1"/>
                </a:solidFill>
                <a:effectLst/>
                <a:latin typeface="Times New Roman" panose="02020603050405020304" pitchFamily="18" charset="0"/>
                <a:cs typeface="Times New Roman" panose="02020603050405020304" pitchFamily="18" charset="0"/>
              </a:rPr>
              <a:t>Chiều dài đường viền hàm của bạn cũng sẽ nhỏ hơn so với trán.</a:t>
            </a:r>
          </a:p>
          <a:p>
            <a:pPr marL="342900" indent="-342900">
              <a:buFont typeface="Arial" panose="020B0604020202020204" pitchFamily="34" charset="0"/>
              <a:buChar char="•"/>
            </a:pPr>
            <a:r>
              <a:rPr lang="en-US" sz="2600" dirty="0">
                <a:solidFill>
                  <a:schemeClr val="bg1"/>
                </a:solidFill>
                <a:latin typeface="Times New Roman" panose="02020603050405020304" pitchFamily="18" charset="0"/>
                <a:cs typeface="Times New Roman" panose="02020603050405020304" pitchFamily="18" charset="0"/>
              </a:rPr>
              <a:t>T</a:t>
            </a:r>
            <a:r>
              <a:rPr lang="vi-VN" sz="2600" i="0" dirty="0">
                <a:solidFill>
                  <a:schemeClr val="bg1"/>
                </a:solidFill>
                <a:effectLst/>
                <a:latin typeface="Times New Roman" panose="02020603050405020304" pitchFamily="18" charset="0"/>
                <a:cs typeface="Times New Roman" panose="02020603050405020304" pitchFamily="18" charset="0"/>
              </a:rPr>
              <a:t>rán và gò má sẽ có chiều rộng lớn hơn đường viền hàm</a:t>
            </a:r>
          </a:p>
          <a:p>
            <a:pPr marL="342900" indent="-342900">
              <a:buFont typeface="Arial" panose="020B0604020202020204" pitchFamily="34" charset="0"/>
              <a:buChar char="•"/>
            </a:pPr>
            <a:r>
              <a:rPr lang="en-US" sz="2600" i="0" dirty="0">
                <a:solidFill>
                  <a:schemeClr val="bg1"/>
                </a:solidFill>
                <a:effectLst/>
                <a:latin typeface="Times New Roman" panose="02020603050405020304" pitchFamily="18" charset="0"/>
                <a:cs typeface="Times New Roman" panose="02020603050405020304" pitchFamily="18" charset="0"/>
              </a:rPr>
              <a:t>C</a:t>
            </a:r>
            <a:r>
              <a:rPr lang="vi-VN" sz="2600" i="0" dirty="0">
                <a:solidFill>
                  <a:schemeClr val="bg1"/>
                </a:solidFill>
                <a:effectLst/>
                <a:latin typeface="Times New Roman" panose="02020603050405020304" pitchFamily="18" charset="0"/>
                <a:cs typeface="Times New Roman" panose="02020603050405020304" pitchFamily="18" charset="0"/>
              </a:rPr>
              <a:t>ằ</a:t>
            </a:r>
            <a:r>
              <a:rPr lang="en-US" sz="2600" i="0" dirty="0">
                <a:solidFill>
                  <a:schemeClr val="bg1"/>
                </a:solidFill>
                <a:effectLst/>
                <a:latin typeface="Times New Roman" panose="02020603050405020304" pitchFamily="18" charset="0"/>
                <a:cs typeface="Times New Roman" panose="02020603050405020304" pitchFamily="18" charset="0"/>
              </a:rPr>
              <a:t>m </a:t>
            </a:r>
            <a:r>
              <a:rPr lang="en-US" sz="2600" i="0" dirty="0" err="1">
                <a:solidFill>
                  <a:schemeClr val="bg1"/>
                </a:solidFill>
                <a:effectLst/>
                <a:latin typeface="Times New Roman" panose="02020603050405020304" pitchFamily="18" charset="0"/>
                <a:cs typeface="Times New Roman" panose="02020603050405020304" pitchFamily="18" charset="0"/>
              </a:rPr>
              <a:t>nhọn</a:t>
            </a:r>
            <a:r>
              <a:rPr lang="vi-VN" sz="2600" i="0" dirty="0">
                <a:solidFill>
                  <a:schemeClr val="bg1"/>
                </a:solidFill>
                <a:effectLst/>
                <a:latin typeface="Times New Roman" panose="02020603050405020304" pitchFamily="18" charset="0"/>
                <a:cs typeface="Times New Roman" panose="02020603050405020304" pitchFamily="18" charset="0"/>
              </a:rPr>
              <a:t>, tương tự như đầu dưới của trái tim.</a:t>
            </a:r>
            <a:endParaRPr lang="en-US" sz="2600" dirty="0">
              <a:solidFill>
                <a:schemeClr val="bg1"/>
              </a:solidFill>
              <a:latin typeface="Times New Roman" panose="02020603050405020304" pitchFamily="18" charset="0"/>
              <a:cs typeface="Times New Roman" panose="02020603050405020304" pitchFamily="18" charset="0"/>
            </a:endParaRPr>
          </a:p>
        </p:txBody>
      </p:sp>
      <p:pic>
        <p:nvPicPr>
          <p:cNvPr id="20" name="Picture 19" descr="A picture containing person, person, suit, posing&#10;&#10;Description automatically generated">
            <a:extLst>
              <a:ext uri="{FF2B5EF4-FFF2-40B4-BE49-F238E27FC236}">
                <a16:creationId xmlns:a16="http://schemas.microsoft.com/office/drawing/2014/main" id="{4684E6AE-B324-1BB0-07C7-AA55DCB30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6416" y="3313153"/>
            <a:ext cx="2672996" cy="3323424"/>
          </a:xfrm>
          <a:prstGeom prst="rect">
            <a:avLst/>
          </a:prstGeom>
        </p:spPr>
      </p:pic>
      <p:grpSp>
        <p:nvGrpSpPr>
          <p:cNvPr id="6" name="Group 5">
            <a:extLst>
              <a:ext uri="{FF2B5EF4-FFF2-40B4-BE49-F238E27FC236}">
                <a16:creationId xmlns:a16="http://schemas.microsoft.com/office/drawing/2014/main" id="{A1889ED4-AB07-2CB0-56FF-9D991C8C922F}"/>
              </a:ext>
            </a:extLst>
          </p:cNvPr>
          <p:cNvGrpSpPr/>
          <p:nvPr/>
        </p:nvGrpSpPr>
        <p:grpSpPr>
          <a:xfrm>
            <a:off x="349274" y="0"/>
            <a:ext cx="889252" cy="921227"/>
            <a:chOff x="566351" y="168296"/>
            <a:chExt cx="1191086" cy="1233916"/>
          </a:xfrm>
        </p:grpSpPr>
        <p:sp>
          <p:nvSpPr>
            <p:cNvPr id="8" name="TextBox 7">
              <a:extLst>
                <a:ext uri="{FF2B5EF4-FFF2-40B4-BE49-F238E27FC236}">
                  <a16:creationId xmlns:a16="http://schemas.microsoft.com/office/drawing/2014/main" id="{B3D3B008-2083-9FEB-30C9-83E1E11834DF}"/>
                </a:ext>
              </a:extLst>
            </p:cNvPr>
            <p:cNvSpPr txBox="1"/>
            <p:nvPr/>
          </p:nvSpPr>
          <p:spPr>
            <a:xfrm>
              <a:off x="693717" y="434847"/>
              <a:ext cx="1063720" cy="700815"/>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4.1</a:t>
              </a:r>
            </a:p>
          </p:txBody>
        </p:sp>
        <p:sp>
          <p:nvSpPr>
            <p:cNvPr id="9" name="Hexagon 8">
              <a:extLst>
                <a:ext uri="{FF2B5EF4-FFF2-40B4-BE49-F238E27FC236}">
                  <a16:creationId xmlns:a16="http://schemas.microsoft.com/office/drawing/2014/main" id="{C224833C-F68A-2C0C-FF80-81FB5753F8CE}"/>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Times New Roman" panose="02020603050405020304" pitchFamily="18" charset="0"/>
                <a:cs typeface="Times New Roman" panose="02020603050405020304" pitchFamily="18" charset="0"/>
              </a:endParaRPr>
            </a:p>
          </p:txBody>
        </p:sp>
      </p:grpSp>
      <p:sp>
        <p:nvSpPr>
          <p:cNvPr id="12" name="TextBox 11">
            <a:extLst>
              <a:ext uri="{FF2B5EF4-FFF2-40B4-BE49-F238E27FC236}">
                <a16:creationId xmlns:a16="http://schemas.microsoft.com/office/drawing/2014/main" id="{99A89DC9-7630-5383-98E5-EC3A8C55AC26}"/>
              </a:ext>
            </a:extLst>
          </p:cNvPr>
          <p:cNvSpPr txBox="1"/>
          <p:nvPr/>
        </p:nvSpPr>
        <p:spPr>
          <a:xfrm>
            <a:off x="1143436" y="199004"/>
            <a:ext cx="2956555" cy="584775"/>
          </a:xfrm>
          <a:prstGeom prst="rect">
            <a:avLst/>
          </a:prstGeom>
          <a:noFill/>
        </p:spPr>
        <p:txBody>
          <a:bodyPr wrap="square" rtlCol="0">
            <a:spAutoFit/>
          </a:bodyPr>
          <a:lstStyle/>
          <a:p>
            <a:r>
              <a:rPr lang="en-US" sz="3200" dirty="0">
                <a:solidFill>
                  <a:srgbClr val="CBAD6C"/>
                </a:solidFill>
                <a:latin typeface="Times New Roman" panose="02020603050405020304" pitchFamily="18" charset="0"/>
                <a:cs typeface="Times New Roman" panose="02020603050405020304" pitchFamily="18" charset="0"/>
              </a:rPr>
              <a:t>HEART SHAPE </a:t>
            </a:r>
          </a:p>
        </p:txBody>
      </p:sp>
      <p:pic>
        <p:nvPicPr>
          <p:cNvPr id="3" name="Picture 2" descr="A person with red lipstick">
            <a:extLst>
              <a:ext uri="{FF2B5EF4-FFF2-40B4-BE49-F238E27FC236}">
                <a16:creationId xmlns:a16="http://schemas.microsoft.com/office/drawing/2014/main" id="{1756A6B5-350A-C69F-17B7-C8B26B90B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811" y="3273701"/>
            <a:ext cx="2902276" cy="3357064"/>
          </a:xfrm>
          <a:prstGeom prst="rect">
            <a:avLst/>
          </a:prstGeom>
        </p:spPr>
      </p:pic>
      <p:pic>
        <p:nvPicPr>
          <p:cNvPr id="4" name="Picture 3">
            <a:extLst>
              <a:ext uri="{FF2B5EF4-FFF2-40B4-BE49-F238E27FC236}">
                <a16:creationId xmlns:a16="http://schemas.microsoft.com/office/drawing/2014/main" id="{27E72AC5-DE12-309A-87E6-6FD71A566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956" y="3273701"/>
            <a:ext cx="2743200" cy="3357064"/>
          </a:xfrm>
          <a:prstGeom prst="rect">
            <a:avLst/>
          </a:prstGeom>
        </p:spPr>
      </p:pic>
      <p:sp>
        <p:nvSpPr>
          <p:cNvPr id="10" name="Slide Number Placeholder 9">
            <a:extLst>
              <a:ext uri="{FF2B5EF4-FFF2-40B4-BE49-F238E27FC236}">
                <a16:creationId xmlns:a16="http://schemas.microsoft.com/office/drawing/2014/main" id="{13383735-8B9E-CA78-558F-3EFD6EDB1CDB}"/>
              </a:ext>
            </a:extLst>
          </p:cNvPr>
          <p:cNvSpPr>
            <a:spLocks noGrp="1"/>
          </p:cNvSpPr>
          <p:nvPr>
            <p:ph type="sldNum" sz="quarter" idx="12"/>
          </p:nvPr>
        </p:nvSpPr>
        <p:spPr>
          <a:xfrm>
            <a:off x="9045605" y="6420719"/>
            <a:ext cx="2743200" cy="365125"/>
          </a:xfrm>
        </p:spPr>
        <p:txBody>
          <a:bodyPr/>
          <a:lstStyle/>
          <a:p>
            <a:fld id="{63E865EE-DC20-4B17-9EFE-758C239BBE65}" type="slidenum">
              <a:rPr lang="en-US" sz="2400" smtClean="0"/>
              <a:t>8</a:t>
            </a:fld>
            <a:endParaRPr lang="en-US" sz="2400"/>
          </a:p>
        </p:txBody>
      </p:sp>
    </p:spTree>
    <p:extLst>
      <p:ext uri="{BB962C8B-B14F-4D97-AF65-F5344CB8AC3E}">
        <p14:creationId xmlns:p14="http://schemas.microsoft.com/office/powerpoint/2010/main" val="4290861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63E"/>
        </a:solidFill>
        <a:effectLst/>
      </p:bgPr>
    </p:bg>
    <p:spTree>
      <p:nvGrpSpPr>
        <p:cNvPr id="1" name=""/>
        <p:cNvGrpSpPr/>
        <p:nvPr/>
      </p:nvGrpSpPr>
      <p:grpSpPr>
        <a:xfrm>
          <a:off x="0" y="0"/>
          <a:ext cx="0" cy="0"/>
          <a:chOff x="0" y="0"/>
          <a:chExt cx="0" cy="0"/>
        </a:xfrm>
      </p:grpSpPr>
      <p:pic>
        <p:nvPicPr>
          <p:cNvPr id="4" name="Picture 3" descr="A picture containing person, indoor, posing&#10;&#10;Description automatically generated">
            <a:extLst>
              <a:ext uri="{FF2B5EF4-FFF2-40B4-BE49-F238E27FC236}">
                <a16:creationId xmlns:a16="http://schemas.microsoft.com/office/drawing/2014/main" id="{3490E532-32BB-8F6F-F146-4D0AC9F0E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200" y="2647803"/>
            <a:ext cx="3235961" cy="3933729"/>
          </a:xfrm>
          <a:prstGeom prst="rect">
            <a:avLst/>
          </a:prstGeom>
        </p:spPr>
      </p:pic>
      <p:pic>
        <p:nvPicPr>
          <p:cNvPr id="6" name="Picture 5" descr="A person with blonde hair&#10;&#10;Description automatically generated with medium confidence">
            <a:extLst>
              <a:ext uri="{FF2B5EF4-FFF2-40B4-BE49-F238E27FC236}">
                <a16:creationId xmlns:a16="http://schemas.microsoft.com/office/drawing/2014/main" id="{10498BB5-22BC-2522-C0DE-9C627E3DF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613" y="2635672"/>
            <a:ext cx="2635100" cy="3945860"/>
          </a:xfrm>
          <a:prstGeom prst="rect">
            <a:avLst/>
          </a:prstGeom>
        </p:spPr>
      </p:pic>
      <p:pic>
        <p:nvPicPr>
          <p:cNvPr id="9" name="Picture 8" descr="A person with a beard&#10;&#10;Description automatically generated with low confidence">
            <a:extLst>
              <a:ext uri="{FF2B5EF4-FFF2-40B4-BE49-F238E27FC236}">
                <a16:creationId xmlns:a16="http://schemas.microsoft.com/office/drawing/2014/main" id="{2015A62F-492F-A106-12FE-F505FD5BC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3648" y="2651568"/>
            <a:ext cx="2931117" cy="3929964"/>
          </a:xfrm>
          <a:prstGeom prst="rect">
            <a:avLst/>
          </a:prstGeom>
        </p:spPr>
      </p:pic>
      <p:sp>
        <p:nvSpPr>
          <p:cNvPr id="3" name="TextBox 2">
            <a:extLst>
              <a:ext uri="{FF2B5EF4-FFF2-40B4-BE49-F238E27FC236}">
                <a16:creationId xmlns:a16="http://schemas.microsoft.com/office/drawing/2014/main" id="{7A978E47-6396-4D32-77AB-C6653CC210F9}"/>
              </a:ext>
            </a:extLst>
          </p:cNvPr>
          <p:cNvSpPr txBox="1"/>
          <p:nvPr/>
        </p:nvSpPr>
        <p:spPr>
          <a:xfrm>
            <a:off x="707235" y="1100560"/>
            <a:ext cx="10658579" cy="1384995"/>
          </a:xfrm>
          <a:prstGeom prst="rect">
            <a:avLst/>
          </a:prstGeom>
          <a:noFill/>
        </p:spPr>
        <p:txBody>
          <a:bodyPr wrap="square" rtlCol="0">
            <a:spAutoFit/>
          </a:bodyPr>
          <a:lstStyle/>
          <a:p>
            <a:pPr marL="457200" indent="-457200">
              <a:buFont typeface="Arial" panose="020B0604020202020204" pitchFamily="34" charset="0"/>
              <a:buChar char="•"/>
            </a:pPr>
            <a:r>
              <a:rPr lang="en-US" sz="2800" b="0" i="0" dirty="0">
                <a:solidFill>
                  <a:schemeClr val="bg1"/>
                </a:solidFill>
                <a:effectLst/>
                <a:latin typeface="+mj-lt"/>
              </a:rPr>
              <a:t>C</a:t>
            </a:r>
            <a:r>
              <a:rPr lang="vi-VN" sz="2800" b="0" i="0" dirty="0">
                <a:solidFill>
                  <a:schemeClr val="bg1"/>
                </a:solidFill>
                <a:effectLst/>
                <a:latin typeface="+mj-lt"/>
              </a:rPr>
              <a:t>hiều dài của khuôn mặt sẽ là </a:t>
            </a:r>
            <a:r>
              <a:rPr lang="en-US" sz="2800" b="0" i="0" dirty="0" err="1">
                <a:solidFill>
                  <a:schemeClr val="bg1"/>
                </a:solidFill>
                <a:effectLst/>
                <a:latin typeface="Times New Roman" panose="02020603050405020304" pitchFamily="18" charset="0"/>
                <a:cs typeface="Times New Roman" panose="02020603050405020304" pitchFamily="18" charset="0"/>
              </a:rPr>
              <a:t>đặc</a:t>
            </a:r>
            <a:r>
              <a:rPr lang="en-US" sz="2800" b="0" i="0" dirty="0">
                <a:solidFill>
                  <a:schemeClr val="bg1"/>
                </a:solidFill>
                <a:effectLst/>
                <a:latin typeface="Times New Roman" panose="02020603050405020304" pitchFamily="18" charset="0"/>
                <a:cs typeface="Times New Roman" panose="02020603050405020304" pitchFamily="18" charset="0"/>
              </a:rPr>
              <a:t> </a:t>
            </a:r>
            <a:r>
              <a:rPr lang="en-US" sz="2800" b="0" i="0" dirty="0" err="1">
                <a:solidFill>
                  <a:schemeClr val="bg1"/>
                </a:solidFill>
                <a:effectLst/>
                <a:latin typeface="Times New Roman" panose="02020603050405020304" pitchFamily="18" charset="0"/>
                <a:cs typeface="Times New Roman" panose="02020603050405020304" pitchFamily="18" charset="0"/>
              </a:rPr>
              <a:t>điểm</a:t>
            </a:r>
            <a:r>
              <a:rPr lang="en-US" sz="2800" b="0" i="0" dirty="0">
                <a:solidFill>
                  <a:schemeClr val="bg1"/>
                </a:solidFill>
                <a:effectLst/>
                <a:latin typeface="Times New Roman" panose="02020603050405020304" pitchFamily="18" charset="0"/>
                <a:cs typeface="Times New Roman" panose="02020603050405020304" pitchFamily="18" charset="0"/>
              </a:rPr>
              <a:t> </a:t>
            </a:r>
            <a:r>
              <a:rPr lang="vi-VN" sz="2800" b="0" i="0" dirty="0">
                <a:solidFill>
                  <a:schemeClr val="bg1"/>
                </a:solidFill>
                <a:effectLst/>
                <a:latin typeface="+mj-lt"/>
              </a:rPr>
              <a:t>nổi bật nhất. </a:t>
            </a:r>
            <a:endParaRPr lang="en-US" sz="2800" b="0" i="0" dirty="0">
              <a:solidFill>
                <a:schemeClr val="bg1"/>
              </a:solidFill>
              <a:effectLst/>
              <a:latin typeface="+mj-lt"/>
            </a:endParaRPr>
          </a:p>
          <a:p>
            <a:pPr marL="457200" indent="-457200">
              <a:buFont typeface="Arial" panose="020B0604020202020204" pitchFamily="34" charset="0"/>
              <a:buChar char="•"/>
            </a:pPr>
            <a:r>
              <a:rPr lang="vi-VN" sz="2800" b="0" i="0" dirty="0">
                <a:solidFill>
                  <a:schemeClr val="bg1"/>
                </a:solidFill>
                <a:effectLst/>
                <a:latin typeface="+mj-lt"/>
              </a:rPr>
              <a:t>Về chiều rộng, đường viền hàm, trán và gò má</a:t>
            </a:r>
            <a:r>
              <a:rPr lang="en-US" sz="2800" b="0" i="0" dirty="0">
                <a:solidFill>
                  <a:schemeClr val="bg1"/>
                </a:solidFill>
                <a:effectLst/>
                <a:latin typeface="+mj-lt"/>
              </a:rPr>
              <a:t> </a:t>
            </a:r>
            <a:r>
              <a:rPr lang="en-US" sz="2800" b="0" i="0" dirty="0" err="1">
                <a:solidFill>
                  <a:schemeClr val="bg1"/>
                </a:solidFill>
                <a:effectLst/>
                <a:latin typeface="Times New Roman" panose="02020603050405020304" pitchFamily="18" charset="0"/>
                <a:cs typeface="Times New Roman" panose="02020603050405020304" pitchFamily="18" charset="0"/>
              </a:rPr>
              <a:t>sẽ</a:t>
            </a:r>
            <a:r>
              <a:rPr lang="en-US" sz="2800" b="0" i="0" dirty="0">
                <a:solidFill>
                  <a:schemeClr val="bg1"/>
                </a:solidFill>
                <a:effectLst/>
                <a:latin typeface="Times New Roman" panose="02020603050405020304" pitchFamily="18" charset="0"/>
                <a:cs typeface="Times New Roman" panose="02020603050405020304" pitchFamily="18" charset="0"/>
              </a:rPr>
              <a:t> </a:t>
            </a:r>
            <a:r>
              <a:rPr lang="en-US" sz="2800" b="0" i="0" dirty="0" err="1">
                <a:solidFill>
                  <a:schemeClr val="bg1"/>
                </a:solidFill>
                <a:effectLst/>
                <a:latin typeface="Times New Roman" panose="02020603050405020304" pitchFamily="18" charset="0"/>
                <a:cs typeface="Times New Roman" panose="02020603050405020304" pitchFamily="18" charset="0"/>
              </a:rPr>
              <a:t>có</a:t>
            </a:r>
            <a:r>
              <a:rPr lang="en-US" sz="2800" b="0" i="0" dirty="0">
                <a:solidFill>
                  <a:schemeClr val="bg1"/>
                </a:solidFill>
                <a:effectLst/>
                <a:latin typeface="Times New Roman" panose="02020603050405020304" pitchFamily="18" charset="0"/>
                <a:cs typeface="Times New Roman" panose="02020603050405020304" pitchFamily="18" charset="0"/>
              </a:rPr>
              <a:t> </a:t>
            </a:r>
            <a:r>
              <a:rPr lang="en-US" sz="2800" b="0" i="0" dirty="0" err="1">
                <a:solidFill>
                  <a:schemeClr val="bg1"/>
                </a:solidFill>
                <a:effectLst/>
                <a:latin typeface="Times New Roman" panose="02020603050405020304" pitchFamily="18" charset="0"/>
                <a:cs typeface="Times New Roman" panose="02020603050405020304" pitchFamily="18" charset="0"/>
              </a:rPr>
              <a:t>số</a:t>
            </a:r>
            <a:r>
              <a:rPr lang="en-US" sz="2800" b="0" i="0" dirty="0">
                <a:solidFill>
                  <a:schemeClr val="bg1"/>
                </a:solidFill>
                <a:effectLst/>
                <a:latin typeface="Times New Roman" panose="02020603050405020304" pitchFamily="18" charset="0"/>
                <a:cs typeface="Times New Roman" panose="02020603050405020304" pitchFamily="18" charset="0"/>
              </a:rPr>
              <a:t> </a:t>
            </a:r>
            <a:r>
              <a:rPr lang="en-US" sz="2800" b="0" i="0" dirty="0" err="1">
                <a:solidFill>
                  <a:schemeClr val="bg1"/>
                </a:solidFill>
                <a:effectLst/>
                <a:latin typeface="Times New Roman" panose="02020603050405020304" pitchFamily="18" charset="0"/>
                <a:cs typeface="Times New Roman" panose="02020603050405020304" pitchFamily="18" charset="0"/>
              </a:rPr>
              <a:t>đo</a:t>
            </a:r>
            <a:r>
              <a:rPr lang="en-US" sz="2800" b="0" i="0" dirty="0">
                <a:solidFill>
                  <a:schemeClr val="bg1"/>
                </a:solidFill>
                <a:effectLst/>
                <a:latin typeface="Times New Roman" panose="02020603050405020304" pitchFamily="18" charset="0"/>
                <a:cs typeface="Times New Roman" panose="02020603050405020304" pitchFamily="18" charset="0"/>
              </a:rPr>
              <a:t> </a:t>
            </a:r>
            <a:r>
              <a:rPr lang="en-US" sz="2800" b="0" i="0" dirty="0" err="1">
                <a:solidFill>
                  <a:schemeClr val="bg1"/>
                </a:solidFill>
                <a:effectLst/>
                <a:latin typeface="Times New Roman" panose="02020603050405020304" pitchFamily="18" charset="0"/>
                <a:cs typeface="Times New Roman" panose="02020603050405020304" pitchFamily="18" charset="0"/>
              </a:rPr>
              <a:t>gần</a:t>
            </a:r>
            <a:r>
              <a:rPr lang="en-US" sz="2800" b="0" i="0" dirty="0">
                <a:solidFill>
                  <a:schemeClr val="bg1"/>
                </a:solidFill>
                <a:effectLst/>
                <a:latin typeface="Times New Roman" panose="02020603050405020304" pitchFamily="18" charset="0"/>
                <a:cs typeface="Times New Roman" panose="02020603050405020304" pitchFamily="18" charset="0"/>
              </a:rPr>
              <a:t> </a:t>
            </a:r>
            <a:r>
              <a:rPr lang="en-US" sz="2800" b="0" i="0" dirty="0" err="1">
                <a:solidFill>
                  <a:schemeClr val="bg1"/>
                </a:solidFill>
                <a:effectLst/>
                <a:latin typeface="Times New Roman" panose="02020603050405020304" pitchFamily="18" charset="0"/>
                <a:cs typeface="Times New Roman" panose="02020603050405020304" pitchFamily="18" charset="0"/>
              </a:rPr>
              <a:t>bằng</a:t>
            </a:r>
            <a:r>
              <a:rPr lang="en-US" sz="2800" b="0" i="0" dirty="0">
                <a:solidFill>
                  <a:schemeClr val="bg1"/>
                </a:solidFill>
                <a:effectLst/>
                <a:latin typeface="Times New Roman" panose="02020603050405020304" pitchFamily="18" charset="0"/>
                <a:cs typeface="Times New Roman" panose="02020603050405020304" pitchFamily="18" charset="0"/>
              </a:rPr>
              <a:t> </a:t>
            </a:r>
            <a:r>
              <a:rPr lang="en-US" sz="2800" b="0" i="0" dirty="0" err="1">
                <a:solidFill>
                  <a:schemeClr val="bg1"/>
                </a:solidFill>
                <a:effectLst/>
                <a:latin typeface="Times New Roman" panose="02020603050405020304" pitchFamily="18" charset="0"/>
                <a:cs typeface="Times New Roman" panose="02020603050405020304" pitchFamily="18" charset="0"/>
              </a:rPr>
              <a:t>nhau</a:t>
            </a:r>
            <a:r>
              <a:rPr lang="vi-VN" sz="2800" b="0" i="0" dirty="0">
                <a:solidFill>
                  <a:schemeClr val="bg1"/>
                </a:solidFill>
                <a:effectLst/>
                <a:latin typeface="Times New Roman" panose="02020603050405020304" pitchFamily="18" charset="0"/>
                <a:cs typeface="Times New Roman" panose="02020603050405020304" pitchFamily="18" charset="0"/>
              </a:rPr>
              <a:t>. </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EC5819CE-C16B-0E52-58C2-E63CC451684B}"/>
              </a:ext>
            </a:extLst>
          </p:cNvPr>
          <p:cNvGrpSpPr/>
          <p:nvPr/>
        </p:nvGrpSpPr>
        <p:grpSpPr>
          <a:xfrm>
            <a:off x="509530" y="179332"/>
            <a:ext cx="823185" cy="921227"/>
            <a:chOff x="566351" y="168296"/>
            <a:chExt cx="1102593" cy="1233916"/>
          </a:xfrm>
        </p:grpSpPr>
        <p:sp>
          <p:nvSpPr>
            <p:cNvPr id="7" name="TextBox 6">
              <a:extLst>
                <a:ext uri="{FF2B5EF4-FFF2-40B4-BE49-F238E27FC236}">
                  <a16:creationId xmlns:a16="http://schemas.microsoft.com/office/drawing/2014/main" id="{B63480FB-F6EB-5A17-9137-002410D535C7}"/>
                </a:ext>
              </a:extLst>
            </p:cNvPr>
            <p:cNvSpPr txBox="1"/>
            <p:nvPr/>
          </p:nvSpPr>
          <p:spPr>
            <a:xfrm>
              <a:off x="617782" y="335430"/>
              <a:ext cx="1051162" cy="865713"/>
            </a:xfrm>
            <a:prstGeom prst="rect">
              <a:avLst/>
            </a:prstGeom>
            <a:noFill/>
          </p:spPr>
          <p:txBody>
            <a:bodyPr wrap="square" rtlCol="0">
              <a:spAutoFit/>
            </a:bodyPr>
            <a:lstStyle/>
            <a:p>
              <a:r>
                <a:rPr lang="en-US" sz="3600">
                  <a:solidFill>
                    <a:schemeClr val="bg1"/>
                  </a:solidFill>
                  <a:latin typeface="Times New Roman" panose="02020603050405020304" pitchFamily="18" charset="0"/>
                  <a:cs typeface="Times New Roman" panose="02020603050405020304" pitchFamily="18" charset="0"/>
                </a:rPr>
                <a:t>4.2</a:t>
              </a:r>
            </a:p>
          </p:txBody>
        </p:sp>
        <p:sp>
          <p:nvSpPr>
            <p:cNvPr id="8" name="Hexagon 7">
              <a:extLst>
                <a:ext uri="{FF2B5EF4-FFF2-40B4-BE49-F238E27FC236}">
                  <a16:creationId xmlns:a16="http://schemas.microsoft.com/office/drawing/2014/main" id="{BD67D5E4-F4BE-2534-61FA-325490AC5601}"/>
                </a:ext>
              </a:extLst>
            </p:cNvPr>
            <p:cNvSpPr/>
            <p:nvPr/>
          </p:nvSpPr>
          <p:spPr>
            <a:xfrm rot="5400000">
              <a:off x="481253" y="253394"/>
              <a:ext cx="1233916" cy="1063720"/>
            </a:xfrm>
            <a:prstGeom prst="hexagon">
              <a:avLst/>
            </a:prstGeom>
            <a:noFill/>
            <a:ln w="28575">
              <a:solidFill>
                <a:srgbClr val="CBAD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36F34328-67FE-7BED-8746-33762349B18C}"/>
              </a:ext>
            </a:extLst>
          </p:cNvPr>
          <p:cNvSpPr txBox="1"/>
          <p:nvPr/>
        </p:nvSpPr>
        <p:spPr>
          <a:xfrm>
            <a:off x="1332715" y="365668"/>
            <a:ext cx="3887355" cy="584775"/>
          </a:xfrm>
          <a:prstGeom prst="rect">
            <a:avLst/>
          </a:prstGeom>
          <a:noFill/>
        </p:spPr>
        <p:txBody>
          <a:bodyPr wrap="square" rtlCol="0">
            <a:spAutoFit/>
          </a:bodyPr>
          <a:lstStyle/>
          <a:p>
            <a:r>
              <a:rPr lang="en-US" sz="3200">
                <a:solidFill>
                  <a:srgbClr val="CBAD6C"/>
                </a:solidFill>
                <a:latin typeface="Times New Roman" panose="02020603050405020304" pitchFamily="18" charset="0"/>
                <a:cs typeface="Times New Roman" panose="02020603050405020304" pitchFamily="18" charset="0"/>
              </a:rPr>
              <a:t>OBLONG SHAPE</a:t>
            </a:r>
          </a:p>
        </p:txBody>
      </p:sp>
      <p:sp>
        <p:nvSpPr>
          <p:cNvPr id="11" name="Slide Number Placeholder 10">
            <a:extLst>
              <a:ext uri="{FF2B5EF4-FFF2-40B4-BE49-F238E27FC236}">
                <a16:creationId xmlns:a16="http://schemas.microsoft.com/office/drawing/2014/main" id="{08303490-3ADE-6FFD-8B0A-725BCEBD51F3}"/>
              </a:ext>
            </a:extLst>
          </p:cNvPr>
          <p:cNvSpPr>
            <a:spLocks noGrp="1"/>
          </p:cNvSpPr>
          <p:nvPr>
            <p:ph type="sldNum" sz="quarter" idx="12"/>
          </p:nvPr>
        </p:nvSpPr>
        <p:spPr/>
        <p:txBody>
          <a:bodyPr/>
          <a:lstStyle/>
          <a:p>
            <a:fld id="{63E865EE-DC20-4B17-9EFE-758C239BBE65}" type="slidenum">
              <a:rPr lang="en-US" smtClean="0"/>
              <a:t>9</a:t>
            </a:fld>
            <a:endParaRPr lang="en-US"/>
          </a:p>
        </p:txBody>
      </p:sp>
    </p:spTree>
    <p:extLst>
      <p:ext uri="{BB962C8B-B14F-4D97-AF65-F5344CB8AC3E}">
        <p14:creationId xmlns:p14="http://schemas.microsoft.com/office/powerpoint/2010/main" val="3026329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EC2D0F278148E942919E5E50B2CE1002" ma:contentTypeVersion="10" ma:contentTypeDescription="Tạo tài liệu mới." ma:contentTypeScope="" ma:versionID="4ab648514fcd3e5b802b354b2501bbee">
  <xsd:schema xmlns:xsd="http://www.w3.org/2001/XMLSchema" xmlns:xs="http://www.w3.org/2001/XMLSchema" xmlns:p="http://schemas.microsoft.com/office/2006/metadata/properties" xmlns:ns3="b3dd761a-17fa-430a-b3a7-60aede42e57b" xmlns:ns4="191f001b-63df-4d49-aa15-0ce731e78454" targetNamespace="http://schemas.microsoft.com/office/2006/metadata/properties" ma:root="true" ma:fieldsID="9f4579e218bb5768394d6ca7cffdec9d" ns3:_="" ns4:_="">
    <xsd:import namespace="b3dd761a-17fa-430a-b3a7-60aede42e57b"/>
    <xsd:import namespace="191f001b-63df-4d49-aa15-0ce731e7845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dd761a-17fa-430a-b3a7-60aede42e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91f001b-63df-4d49-aa15-0ce731e78454" elementFormDefault="qualified">
    <xsd:import namespace="http://schemas.microsoft.com/office/2006/documentManagement/types"/>
    <xsd:import namespace="http://schemas.microsoft.com/office/infopath/2007/PartnerControls"/>
    <xsd:element name="SharedWithUsers" ma:index="12"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hia sẻ Có Chi tiết" ma:internalName="SharedWithDetails" ma:readOnly="true">
      <xsd:simpleType>
        <xsd:restriction base="dms:Note">
          <xsd:maxLength value="255"/>
        </xsd:restriction>
      </xsd:simpleType>
    </xsd:element>
    <xsd:element name="SharingHintHash" ma:index="14"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26ABD9-A3E3-4584-A5F0-F749A6454F75}">
  <ds:schemaRefs>
    <ds:schemaRef ds:uri="http://schemas.microsoft.com/sharepoint/v3/contenttype/forms"/>
  </ds:schemaRefs>
</ds:datastoreItem>
</file>

<file path=customXml/itemProps2.xml><?xml version="1.0" encoding="utf-8"?>
<ds:datastoreItem xmlns:ds="http://schemas.openxmlformats.org/officeDocument/2006/customXml" ds:itemID="{12A3047B-95F2-4240-B83C-A6A8634200BF}">
  <ds:schemaRefs>
    <ds:schemaRef ds:uri="191f001b-63df-4d49-aa15-0ce731e78454"/>
    <ds:schemaRef ds:uri="b3dd761a-17fa-430a-b3a7-60aede42e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EBDB384-CFA1-41AD-AF6F-A36FD1710F95}">
  <ds:schemaRefs>
    <ds:schemaRef ds:uri="http://schemas.microsoft.com/office/2006/documentManagement/types"/>
    <ds:schemaRef ds:uri="http://purl.org/dc/elements/1.1/"/>
    <ds:schemaRef ds:uri="http://purl.org/dc/terms/"/>
    <ds:schemaRef ds:uri="http://schemas.microsoft.com/office/2006/metadata/properties"/>
    <ds:schemaRef ds:uri="http://schemas.microsoft.com/office/infopath/2007/PartnerControls"/>
    <ds:schemaRef ds:uri="http://www.w3.org/XML/1998/namespace"/>
    <ds:schemaRef ds:uri="http://schemas.openxmlformats.org/package/2006/metadata/core-properties"/>
    <ds:schemaRef ds:uri="191f001b-63df-4d49-aa15-0ce731e78454"/>
    <ds:schemaRef ds:uri="b3dd761a-17fa-430a-b3a7-60aede42e57b"/>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272</TotalTime>
  <Words>1816</Words>
  <Application>Microsoft Office PowerPoint</Application>
  <PresentationFormat>Widescreen</PresentationFormat>
  <Paragraphs>384</Paragraphs>
  <Slides>44</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Courier New</vt:lpstr>
      <vt:lpstr>Roboto</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Phạm Trần Anh Tiên</dc:creator>
  <cp:lastModifiedBy>Lương Lý Công Thịnh</cp:lastModifiedBy>
  <cp:revision>1</cp:revision>
  <dcterms:created xsi:type="dcterms:W3CDTF">2022-10-17T14:30:41Z</dcterms:created>
  <dcterms:modified xsi:type="dcterms:W3CDTF">2023-02-07T08:17:27Z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0x010100EC2D0F278148E942919E5E50B2CE1002</vt:lpwstr>
  </property>
</Properties>
</file>